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4"/>
  </p:sldMasterIdLst>
  <p:notesMasterIdLst>
    <p:notesMasterId r:id="rId26"/>
  </p:notesMasterIdLst>
  <p:handoutMasterIdLst>
    <p:handoutMasterId r:id="rId27"/>
  </p:handoutMasterIdLst>
  <p:sldIdLst>
    <p:sldId id="256" r:id="rId5"/>
    <p:sldId id="260" r:id="rId6"/>
    <p:sldId id="261" r:id="rId7"/>
    <p:sldId id="268" r:id="rId8"/>
    <p:sldId id="262" r:id="rId9"/>
    <p:sldId id="269" r:id="rId10"/>
    <p:sldId id="270" r:id="rId11"/>
    <p:sldId id="271" r:id="rId12"/>
    <p:sldId id="272" r:id="rId13"/>
    <p:sldId id="273" r:id="rId14"/>
    <p:sldId id="274" r:id="rId15"/>
    <p:sldId id="275" r:id="rId16"/>
    <p:sldId id="276" r:id="rId17"/>
    <p:sldId id="278" r:id="rId18"/>
    <p:sldId id="279" r:id="rId19"/>
    <p:sldId id="280" r:id="rId20"/>
    <p:sldId id="281" r:id="rId21"/>
    <p:sldId id="283" r:id="rId22"/>
    <p:sldId id="282" r:id="rId23"/>
    <p:sldId id="284" r:id="rId24"/>
    <p:sldId id="277"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E2B38A4-15F1-4775-9809-9F688ED98531}" v="44" dt="2021-11-08T15:36:42.3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3707" autoAdjust="0"/>
  </p:normalViewPr>
  <p:slideViewPr>
    <p:cSldViewPr snapToGrid="0">
      <p:cViewPr varScale="1">
        <p:scale>
          <a:sx n="105" d="100"/>
          <a:sy n="105" d="100"/>
        </p:scale>
        <p:origin x="120" y="282"/>
      </p:cViewPr>
      <p:guideLst/>
    </p:cSldViewPr>
  </p:slideViewPr>
  <p:notesTextViewPr>
    <p:cViewPr>
      <p:scale>
        <a:sx n="1" d="1"/>
        <a:sy n="1" d="1"/>
      </p:scale>
      <p:origin x="0" y="0"/>
    </p:cViewPr>
  </p:notesTextViewPr>
  <p:notesViewPr>
    <p:cSldViewPr snapToGrid="0">
      <p:cViewPr varScale="1">
        <p:scale>
          <a:sx n="58" d="100"/>
          <a:sy n="58" d="100"/>
        </p:scale>
        <p:origin x="2965" y="4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omas Rodriguez-Schucker" userId="a17d635b-9f6c-4e00-a9f2-37bfd7ddea84" providerId="ADAL" clId="{97001B6A-4D00-4170-988F-D3CD1B5AC9E6}"/>
    <pc:docChg chg="modSld">
      <pc:chgData name="Thomas Rodriguez-Schucker" userId="a17d635b-9f6c-4e00-a9f2-37bfd7ddea84" providerId="ADAL" clId="{97001B6A-4D00-4170-988F-D3CD1B5AC9E6}" dt="2020-10-06T13:33:37.887" v="1" actId="6549"/>
      <pc:docMkLst>
        <pc:docMk/>
      </pc:docMkLst>
      <pc:sldChg chg="modSp mod">
        <pc:chgData name="Thomas Rodriguez-Schucker" userId="a17d635b-9f6c-4e00-a9f2-37bfd7ddea84" providerId="ADAL" clId="{97001B6A-4D00-4170-988F-D3CD1B5AC9E6}" dt="2020-10-06T13:33:37.887" v="1" actId="6549"/>
        <pc:sldMkLst>
          <pc:docMk/>
          <pc:sldMk cId="3922258044" sldId="262"/>
        </pc:sldMkLst>
        <pc:spChg chg="mod">
          <ac:chgData name="Thomas Rodriguez-Schucker" userId="a17d635b-9f6c-4e00-a9f2-37bfd7ddea84" providerId="ADAL" clId="{97001B6A-4D00-4170-988F-D3CD1B5AC9E6}" dt="2020-10-06T13:33:37.887" v="1" actId="6549"/>
          <ac:spMkLst>
            <pc:docMk/>
            <pc:sldMk cId="3922258044" sldId="262"/>
            <ac:spMk id="7" creationId="{FB2E1D69-72FF-42E7-B654-E5C42CF065BE}"/>
          </ac:spMkLst>
        </pc:spChg>
      </pc:sldChg>
      <pc:sldChg chg="modSp mod">
        <pc:chgData name="Thomas Rodriguez-Schucker" userId="a17d635b-9f6c-4e00-a9f2-37bfd7ddea84" providerId="ADAL" clId="{97001B6A-4D00-4170-988F-D3CD1B5AC9E6}" dt="2020-10-06T13:26:58.696" v="0" actId="6549"/>
        <pc:sldMkLst>
          <pc:docMk/>
          <pc:sldMk cId="594411155" sldId="277"/>
        </pc:sldMkLst>
        <pc:spChg chg="mod">
          <ac:chgData name="Thomas Rodriguez-Schucker" userId="a17d635b-9f6c-4e00-a9f2-37bfd7ddea84" providerId="ADAL" clId="{97001B6A-4D00-4170-988F-D3CD1B5AC9E6}" dt="2020-10-06T13:26:58.696" v="0" actId="6549"/>
          <ac:spMkLst>
            <pc:docMk/>
            <pc:sldMk cId="594411155" sldId="277"/>
            <ac:spMk id="7" creationId="{FB2E1D69-72FF-42E7-B654-E5C42CF065BE}"/>
          </ac:spMkLst>
        </pc:spChg>
      </pc:sldChg>
    </pc:docChg>
  </pc:docChgLst>
  <pc:docChgLst>
    <pc:chgData name="Thomas Rodriguez-Schucker" userId="a17d635b-9f6c-4e00-a9f2-37bfd7ddea84" providerId="ADAL" clId="{FE2B38A4-15F1-4775-9809-9F688ED98531}"/>
    <pc:docChg chg="undo custSel addSld modSld sldOrd">
      <pc:chgData name="Thomas Rodriguez-Schucker" userId="a17d635b-9f6c-4e00-a9f2-37bfd7ddea84" providerId="ADAL" clId="{FE2B38A4-15F1-4775-9809-9F688ED98531}" dt="2021-11-08T15:39:57.818" v="1375" actId="20577"/>
      <pc:docMkLst>
        <pc:docMk/>
      </pc:docMkLst>
      <pc:sldChg chg="modSp mod">
        <pc:chgData name="Thomas Rodriguez-Schucker" userId="a17d635b-9f6c-4e00-a9f2-37bfd7ddea84" providerId="ADAL" clId="{FE2B38A4-15F1-4775-9809-9F688ED98531}" dt="2021-11-08T14:38:11.227" v="17" actId="20577"/>
        <pc:sldMkLst>
          <pc:docMk/>
          <pc:sldMk cId="616906718" sldId="256"/>
        </pc:sldMkLst>
        <pc:spChg chg="mod">
          <ac:chgData name="Thomas Rodriguez-Schucker" userId="a17d635b-9f6c-4e00-a9f2-37bfd7ddea84" providerId="ADAL" clId="{FE2B38A4-15F1-4775-9809-9F688ED98531}" dt="2021-11-08T14:38:11.227" v="17" actId="20577"/>
          <ac:spMkLst>
            <pc:docMk/>
            <pc:sldMk cId="616906718" sldId="256"/>
            <ac:spMk id="14" creationId="{E8675B3C-A244-4CC4-9E35-3079515D8721}"/>
          </ac:spMkLst>
        </pc:spChg>
      </pc:sldChg>
      <pc:sldChg chg="modSp mod">
        <pc:chgData name="Thomas Rodriguez-Schucker" userId="a17d635b-9f6c-4e00-a9f2-37bfd7ddea84" providerId="ADAL" clId="{FE2B38A4-15F1-4775-9809-9F688ED98531}" dt="2021-11-08T14:38:52.847" v="28"/>
        <pc:sldMkLst>
          <pc:docMk/>
          <pc:sldMk cId="3942404586" sldId="261"/>
        </pc:sldMkLst>
        <pc:graphicFrameChg chg="mod modGraphic">
          <ac:chgData name="Thomas Rodriguez-Schucker" userId="a17d635b-9f6c-4e00-a9f2-37bfd7ddea84" providerId="ADAL" clId="{FE2B38A4-15F1-4775-9809-9F688ED98531}" dt="2021-11-08T14:38:52.847" v="28"/>
          <ac:graphicFrameMkLst>
            <pc:docMk/>
            <pc:sldMk cId="3942404586" sldId="261"/>
            <ac:graphicFrameMk id="4" creationId="{31F44B22-324B-4DE8-B32C-85312184904C}"/>
          </ac:graphicFrameMkLst>
        </pc:graphicFrameChg>
      </pc:sldChg>
      <pc:sldChg chg="addSp delSp modSp mod">
        <pc:chgData name="Thomas Rodriguez-Schucker" userId="a17d635b-9f6c-4e00-a9f2-37bfd7ddea84" providerId="ADAL" clId="{FE2B38A4-15F1-4775-9809-9F688ED98531}" dt="2021-11-08T14:44:20.085" v="60" actId="1076"/>
        <pc:sldMkLst>
          <pc:docMk/>
          <pc:sldMk cId="3922258044" sldId="262"/>
        </pc:sldMkLst>
        <pc:spChg chg="mod">
          <ac:chgData name="Thomas Rodriguez-Schucker" userId="a17d635b-9f6c-4e00-a9f2-37bfd7ddea84" providerId="ADAL" clId="{FE2B38A4-15F1-4775-9809-9F688ED98531}" dt="2021-11-08T14:39:28.352" v="34"/>
          <ac:spMkLst>
            <pc:docMk/>
            <pc:sldMk cId="3922258044" sldId="262"/>
            <ac:spMk id="2" creationId="{F2153DD3-C27C-457D-ADDD-066D01CB95CA}"/>
          </ac:spMkLst>
        </pc:spChg>
        <pc:spChg chg="mod">
          <ac:chgData name="Thomas Rodriguez-Schucker" userId="a17d635b-9f6c-4e00-a9f2-37bfd7ddea84" providerId="ADAL" clId="{FE2B38A4-15F1-4775-9809-9F688ED98531}" dt="2021-11-08T14:39:48.013" v="44" actId="20577"/>
          <ac:spMkLst>
            <pc:docMk/>
            <pc:sldMk cId="3922258044" sldId="262"/>
            <ac:spMk id="7" creationId="{FB2E1D69-72FF-42E7-B654-E5C42CF065BE}"/>
          </ac:spMkLst>
        </pc:spChg>
        <pc:spChg chg="del">
          <ac:chgData name="Thomas Rodriguez-Schucker" userId="a17d635b-9f6c-4e00-a9f2-37bfd7ddea84" providerId="ADAL" clId="{FE2B38A4-15F1-4775-9809-9F688ED98531}" dt="2021-11-08T14:43:30.148" v="46" actId="478"/>
          <ac:spMkLst>
            <pc:docMk/>
            <pc:sldMk cId="3922258044" sldId="262"/>
            <ac:spMk id="13" creationId="{97BC8819-9B0C-4F16-ABE8-5BCB854A14E9}"/>
          </ac:spMkLst>
        </pc:spChg>
        <pc:picChg chg="add mod modCrop">
          <ac:chgData name="Thomas Rodriguez-Schucker" userId="a17d635b-9f6c-4e00-a9f2-37bfd7ddea84" providerId="ADAL" clId="{FE2B38A4-15F1-4775-9809-9F688ED98531}" dt="2021-11-08T14:44:16.590" v="59" actId="1076"/>
          <ac:picMkLst>
            <pc:docMk/>
            <pc:sldMk cId="3922258044" sldId="262"/>
            <ac:picMk id="8" creationId="{53868A3F-71CC-4AED-B71A-20CC930E07A7}"/>
          </ac:picMkLst>
        </pc:picChg>
        <pc:picChg chg="del">
          <ac:chgData name="Thomas Rodriguez-Schucker" userId="a17d635b-9f6c-4e00-a9f2-37bfd7ddea84" providerId="ADAL" clId="{FE2B38A4-15F1-4775-9809-9F688ED98531}" dt="2021-11-08T14:41:43.560" v="45" actId="478"/>
          <ac:picMkLst>
            <pc:docMk/>
            <pc:sldMk cId="3922258044" sldId="262"/>
            <ac:picMk id="9" creationId="{4D3658A0-7C75-43AC-9864-EB9A2C546EFF}"/>
          </ac:picMkLst>
        </pc:picChg>
        <pc:picChg chg="add mod">
          <ac:chgData name="Thomas Rodriguez-Schucker" userId="a17d635b-9f6c-4e00-a9f2-37bfd7ddea84" providerId="ADAL" clId="{FE2B38A4-15F1-4775-9809-9F688ED98531}" dt="2021-11-08T14:44:20.085" v="60" actId="1076"/>
          <ac:picMkLst>
            <pc:docMk/>
            <pc:sldMk cId="3922258044" sldId="262"/>
            <ac:picMk id="10" creationId="{FABDF3EA-EDA5-4DC1-A38A-7051D8A2394D}"/>
          </ac:picMkLst>
        </pc:picChg>
      </pc:sldChg>
      <pc:sldChg chg="modSp">
        <pc:chgData name="Thomas Rodriguez-Schucker" userId="a17d635b-9f6c-4e00-a9f2-37bfd7ddea84" providerId="ADAL" clId="{FE2B38A4-15F1-4775-9809-9F688ED98531}" dt="2021-11-08T14:39:20.035" v="33"/>
        <pc:sldMkLst>
          <pc:docMk/>
          <pc:sldMk cId="2603352312" sldId="268"/>
        </pc:sldMkLst>
        <pc:graphicFrameChg chg="mod">
          <ac:chgData name="Thomas Rodriguez-Schucker" userId="a17d635b-9f6c-4e00-a9f2-37bfd7ddea84" providerId="ADAL" clId="{FE2B38A4-15F1-4775-9809-9F688ED98531}" dt="2021-11-08T14:39:20.035" v="33"/>
          <ac:graphicFrameMkLst>
            <pc:docMk/>
            <pc:sldMk cId="2603352312" sldId="268"/>
            <ac:graphicFrameMk id="4" creationId="{31F44B22-324B-4DE8-B32C-85312184904C}"/>
          </ac:graphicFrameMkLst>
        </pc:graphicFrameChg>
      </pc:sldChg>
      <pc:sldChg chg="addSp delSp modSp mod">
        <pc:chgData name="Thomas Rodriguez-Schucker" userId="a17d635b-9f6c-4e00-a9f2-37bfd7ddea84" providerId="ADAL" clId="{FE2B38A4-15F1-4775-9809-9F688ED98531}" dt="2021-11-08T14:55:01.402" v="691" actId="20577"/>
        <pc:sldMkLst>
          <pc:docMk/>
          <pc:sldMk cId="878686695" sldId="269"/>
        </pc:sldMkLst>
        <pc:spChg chg="mod">
          <ac:chgData name="Thomas Rodriguez-Schucker" userId="a17d635b-9f6c-4e00-a9f2-37bfd7ddea84" providerId="ADAL" clId="{FE2B38A4-15F1-4775-9809-9F688ED98531}" dt="2021-11-08T14:48:32.409" v="102"/>
          <ac:spMkLst>
            <pc:docMk/>
            <pc:sldMk cId="878686695" sldId="269"/>
            <ac:spMk id="2" creationId="{F2153DD3-C27C-457D-ADDD-066D01CB95CA}"/>
          </ac:spMkLst>
        </pc:spChg>
        <pc:spChg chg="mod">
          <ac:chgData name="Thomas Rodriguez-Schucker" userId="a17d635b-9f6c-4e00-a9f2-37bfd7ddea84" providerId="ADAL" clId="{FE2B38A4-15F1-4775-9809-9F688ED98531}" dt="2021-11-08T14:55:01.402" v="691" actId="20577"/>
          <ac:spMkLst>
            <pc:docMk/>
            <pc:sldMk cId="878686695" sldId="269"/>
            <ac:spMk id="7" creationId="{FB2E1D69-72FF-42E7-B654-E5C42CF065BE}"/>
          </ac:spMkLst>
        </pc:spChg>
        <pc:spChg chg="add mod">
          <ac:chgData name="Thomas Rodriguez-Schucker" userId="a17d635b-9f6c-4e00-a9f2-37bfd7ddea84" providerId="ADAL" clId="{FE2B38A4-15F1-4775-9809-9F688ED98531}" dt="2021-11-08T14:46:56.827" v="81" actId="20577"/>
          <ac:spMkLst>
            <pc:docMk/>
            <pc:sldMk cId="878686695" sldId="269"/>
            <ac:spMk id="10" creationId="{9A6EBB47-50D1-4B86-A6E6-F239833A0EA0}"/>
          </ac:spMkLst>
        </pc:spChg>
        <pc:spChg chg="del">
          <ac:chgData name="Thomas Rodriguez-Schucker" userId="a17d635b-9f6c-4e00-a9f2-37bfd7ddea84" providerId="ADAL" clId="{FE2B38A4-15F1-4775-9809-9F688ED98531}" dt="2021-11-08T14:45:15.651" v="68" actId="478"/>
          <ac:spMkLst>
            <pc:docMk/>
            <pc:sldMk cId="878686695" sldId="269"/>
            <ac:spMk id="13" creationId="{97BC8819-9B0C-4F16-ABE8-5BCB854A14E9}"/>
          </ac:spMkLst>
        </pc:spChg>
        <pc:picChg chg="del">
          <ac:chgData name="Thomas Rodriguez-Schucker" userId="a17d635b-9f6c-4e00-a9f2-37bfd7ddea84" providerId="ADAL" clId="{FE2B38A4-15F1-4775-9809-9F688ED98531}" dt="2021-11-08T14:44:43.138" v="61" actId="478"/>
          <ac:picMkLst>
            <pc:docMk/>
            <pc:sldMk cId="878686695" sldId="269"/>
            <ac:picMk id="3" creationId="{A49198B5-C85F-46F6-A102-1289D427FF7F}"/>
          </ac:picMkLst>
        </pc:picChg>
        <pc:picChg chg="add mod modCrop">
          <ac:chgData name="Thomas Rodriguez-Schucker" userId="a17d635b-9f6c-4e00-a9f2-37bfd7ddea84" providerId="ADAL" clId="{FE2B38A4-15F1-4775-9809-9F688ED98531}" dt="2021-11-08T14:45:00.894" v="67" actId="1076"/>
          <ac:picMkLst>
            <pc:docMk/>
            <pc:sldMk cId="878686695" sldId="269"/>
            <ac:picMk id="8" creationId="{F1EEEEBF-4409-4170-B364-79FD97B8CED6}"/>
          </ac:picMkLst>
        </pc:picChg>
        <pc:picChg chg="add mod">
          <ac:chgData name="Thomas Rodriguez-Schucker" userId="a17d635b-9f6c-4e00-a9f2-37bfd7ddea84" providerId="ADAL" clId="{FE2B38A4-15F1-4775-9809-9F688ED98531}" dt="2021-11-08T14:45:29.339" v="75" actId="1035"/>
          <ac:picMkLst>
            <pc:docMk/>
            <pc:sldMk cId="878686695" sldId="269"/>
            <ac:picMk id="9" creationId="{B364CC3B-9D28-4F2D-8812-3FB6ABBD00A1}"/>
          </ac:picMkLst>
        </pc:picChg>
      </pc:sldChg>
      <pc:sldChg chg="addSp delSp modSp mod">
        <pc:chgData name="Thomas Rodriguez-Schucker" userId="a17d635b-9f6c-4e00-a9f2-37bfd7ddea84" providerId="ADAL" clId="{FE2B38A4-15F1-4775-9809-9F688ED98531}" dt="2021-11-08T14:53:41.667" v="388" actId="20577"/>
        <pc:sldMkLst>
          <pc:docMk/>
          <pc:sldMk cId="2449275604" sldId="270"/>
        </pc:sldMkLst>
        <pc:spChg chg="mod">
          <ac:chgData name="Thomas Rodriguez-Schucker" userId="a17d635b-9f6c-4e00-a9f2-37bfd7ddea84" providerId="ADAL" clId="{FE2B38A4-15F1-4775-9809-9F688ED98531}" dt="2021-11-08T14:48:36.681" v="103"/>
          <ac:spMkLst>
            <pc:docMk/>
            <pc:sldMk cId="2449275604" sldId="270"/>
            <ac:spMk id="2" creationId="{F2153DD3-C27C-457D-ADDD-066D01CB95CA}"/>
          </ac:spMkLst>
        </pc:spChg>
        <pc:spChg chg="mod">
          <ac:chgData name="Thomas Rodriguez-Schucker" userId="a17d635b-9f6c-4e00-a9f2-37bfd7ddea84" providerId="ADAL" clId="{FE2B38A4-15F1-4775-9809-9F688ED98531}" dt="2021-11-08T14:53:41.667" v="388" actId="20577"/>
          <ac:spMkLst>
            <pc:docMk/>
            <pc:sldMk cId="2449275604" sldId="270"/>
            <ac:spMk id="7" creationId="{FB2E1D69-72FF-42E7-B654-E5C42CF065BE}"/>
          </ac:spMkLst>
        </pc:spChg>
        <pc:spChg chg="add mod">
          <ac:chgData name="Thomas Rodriguez-Schucker" userId="a17d635b-9f6c-4e00-a9f2-37bfd7ddea84" providerId="ADAL" clId="{FE2B38A4-15F1-4775-9809-9F688ED98531}" dt="2021-11-08T14:48:12.013" v="99" actId="14100"/>
          <ac:spMkLst>
            <pc:docMk/>
            <pc:sldMk cId="2449275604" sldId="270"/>
            <ac:spMk id="10" creationId="{DE041A0D-FDDE-44D5-9EA2-4E9382C312F5}"/>
          </ac:spMkLst>
        </pc:spChg>
        <pc:spChg chg="del">
          <ac:chgData name="Thomas Rodriguez-Schucker" userId="a17d635b-9f6c-4e00-a9f2-37bfd7ddea84" providerId="ADAL" clId="{FE2B38A4-15F1-4775-9809-9F688ED98531}" dt="2021-11-08T14:47:36.202" v="89" actId="478"/>
          <ac:spMkLst>
            <pc:docMk/>
            <pc:sldMk cId="2449275604" sldId="270"/>
            <ac:spMk id="13" creationId="{97BC8819-9B0C-4F16-ABE8-5BCB854A14E9}"/>
          </ac:spMkLst>
        </pc:spChg>
        <pc:picChg chg="del">
          <ac:chgData name="Thomas Rodriguez-Schucker" userId="a17d635b-9f6c-4e00-a9f2-37bfd7ddea84" providerId="ADAL" clId="{FE2B38A4-15F1-4775-9809-9F688ED98531}" dt="2021-11-08T14:47:19.506" v="82" actId="478"/>
          <ac:picMkLst>
            <pc:docMk/>
            <pc:sldMk cId="2449275604" sldId="270"/>
            <ac:picMk id="4" creationId="{F647709A-B116-4A2B-84AC-D6FE8E5ECD85}"/>
          </ac:picMkLst>
        </pc:picChg>
        <pc:picChg chg="add mod modCrop">
          <ac:chgData name="Thomas Rodriguez-Schucker" userId="a17d635b-9f6c-4e00-a9f2-37bfd7ddea84" providerId="ADAL" clId="{FE2B38A4-15F1-4775-9809-9F688ED98531}" dt="2021-11-08T14:47:33.954" v="88" actId="1076"/>
          <ac:picMkLst>
            <pc:docMk/>
            <pc:sldMk cId="2449275604" sldId="270"/>
            <ac:picMk id="8" creationId="{2E1650A8-AB3F-47CF-80BC-E457E3911176}"/>
          </ac:picMkLst>
        </pc:picChg>
        <pc:picChg chg="add mod">
          <ac:chgData name="Thomas Rodriguez-Schucker" userId="a17d635b-9f6c-4e00-a9f2-37bfd7ddea84" providerId="ADAL" clId="{FE2B38A4-15F1-4775-9809-9F688ED98531}" dt="2021-11-08T14:48:17.874" v="101" actId="1076"/>
          <ac:picMkLst>
            <pc:docMk/>
            <pc:sldMk cId="2449275604" sldId="270"/>
            <ac:picMk id="9" creationId="{D49F8244-AA9A-448C-8A07-6A40EEF20895}"/>
          </ac:picMkLst>
        </pc:picChg>
      </pc:sldChg>
      <pc:sldChg chg="addSp delSp modSp mod">
        <pc:chgData name="Thomas Rodriguez-Schucker" userId="a17d635b-9f6c-4e00-a9f2-37bfd7ddea84" providerId="ADAL" clId="{FE2B38A4-15F1-4775-9809-9F688ED98531}" dt="2021-11-08T14:53:14.451" v="285" actId="20577"/>
        <pc:sldMkLst>
          <pc:docMk/>
          <pc:sldMk cId="1649917437" sldId="271"/>
        </pc:sldMkLst>
        <pc:spChg chg="mod">
          <ac:chgData name="Thomas Rodriguez-Schucker" userId="a17d635b-9f6c-4e00-a9f2-37bfd7ddea84" providerId="ADAL" clId="{FE2B38A4-15F1-4775-9809-9F688ED98531}" dt="2021-11-08T14:48:41.056" v="104"/>
          <ac:spMkLst>
            <pc:docMk/>
            <pc:sldMk cId="1649917437" sldId="271"/>
            <ac:spMk id="2" creationId="{F2153DD3-C27C-457D-ADDD-066D01CB95CA}"/>
          </ac:spMkLst>
        </pc:spChg>
        <pc:spChg chg="mod">
          <ac:chgData name="Thomas Rodriguez-Schucker" userId="a17d635b-9f6c-4e00-a9f2-37bfd7ddea84" providerId="ADAL" clId="{FE2B38A4-15F1-4775-9809-9F688ED98531}" dt="2021-11-08T14:53:14.451" v="285" actId="20577"/>
          <ac:spMkLst>
            <pc:docMk/>
            <pc:sldMk cId="1649917437" sldId="271"/>
            <ac:spMk id="7" creationId="{FB2E1D69-72FF-42E7-B654-E5C42CF065BE}"/>
          </ac:spMkLst>
        </pc:spChg>
        <pc:spChg chg="del">
          <ac:chgData name="Thomas Rodriguez-Schucker" userId="a17d635b-9f6c-4e00-a9f2-37bfd7ddea84" providerId="ADAL" clId="{FE2B38A4-15F1-4775-9809-9F688ED98531}" dt="2021-11-08T14:49:56.970" v="120" actId="478"/>
          <ac:spMkLst>
            <pc:docMk/>
            <pc:sldMk cId="1649917437" sldId="271"/>
            <ac:spMk id="13" creationId="{97BC8819-9B0C-4F16-ABE8-5BCB854A14E9}"/>
          </ac:spMkLst>
        </pc:spChg>
        <pc:picChg chg="del">
          <ac:chgData name="Thomas Rodriguez-Schucker" userId="a17d635b-9f6c-4e00-a9f2-37bfd7ddea84" providerId="ADAL" clId="{FE2B38A4-15F1-4775-9809-9F688ED98531}" dt="2021-11-08T14:49:31.731" v="110" actId="478"/>
          <ac:picMkLst>
            <pc:docMk/>
            <pc:sldMk cId="1649917437" sldId="271"/>
            <ac:picMk id="6" creationId="{9CCF0E73-245A-487D-9958-78BFC4B306AF}"/>
          </ac:picMkLst>
        </pc:picChg>
        <pc:picChg chg="add del mod modCrop">
          <ac:chgData name="Thomas Rodriguez-Schucker" userId="a17d635b-9f6c-4e00-a9f2-37bfd7ddea84" providerId="ADAL" clId="{FE2B38A4-15F1-4775-9809-9F688ED98531}" dt="2021-11-08T14:49:53.294" v="119" actId="1076"/>
          <ac:picMkLst>
            <pc:docMk/>
            <pc:sldMk cId="1649917437" sldId="271"/>
            <ac:picMk id="8" creationId="{38A1EBC3-B2DB-41BE-857C-F658DAC849FC}"/>
          </ac:picMkLst>
        </pc:picChg>
        <pc:picChg chg="add mod">
          <ac:chgData name="Thomas Rodriguez-Schucker" userId="a17d635b-9f6c-4e00-a9f2-37bfd7ddea84" providerId="ADAL" clId="{FE2B38A4-15F1-4775-9809-9F688ED98531}" dt="2021-11-08T14:50:23.957" v="125" actId="1076"/>
          <ac:picMkLst>
            <pc:docMk/>
            <pc:sldMk cId="1649917437" sldId="271"/>
            <ac:picMk id="9" creationId="{BBA2C7BE-BE7E-4956-B91A-11E55DCB1108}"/>
          </ac:picMkLst>
        </pc:picChg>
      </pc:sldChg>
      <pc:sldChg chg="addSp delSp modSp mod">
        <pc:chgData name="Thomas Rodriguez-Schucker" userId="a17d635b-9f6c-4e00-a9f2-37bfd7ddea84" providerId="ADAL" clId="{FE2B38A4-15F1-4775-9809-9F688ED98531}" dt="2021-11-08T14:51:31.526" v="139" actId="1076"/>
        <pc:sldMkLst>
          <pc:docMk/>
          <pc:sldMk cId="1402009036" sldId="272"/>
        </pc:sldMkLst>
        <pc:spChg chg="mod">
          <ac:chgData name="Thomas Rodriguez-Schucker" userId="a17d635b-9f6c-4e00-a9f2-37bfd7ddea84" providerId="ADAL" clId="{FE2B38A4-15F1-4775-9809-9F688ED98531}" dt="2021-11-08T14:48:46.001" v="105"/>
          <ac:spMkLst>
            <pc:docMk/>
            <pc:sldMk cId="1402009036" sldId="272"/>
            <ac:spMk id="2" creationId="{F2153DD3-C27C-457D-ADDD-066D01CB95CA}"/>
          </ac:spMkLst>
        </pc:spChg>
        <pc:spChg chg="del">
          <ac:chgData name="Thomas Rodriguez-Schucker" userId="a17d635b-9f6c-4e00-a9f2-37bfd7ddea84" providerId="ADAL" clId="{FE2B38A4-15F1-4775-9809-9F688ED98531}" dt="2021-11-08T14:51:00.603" v="133" actId="478"/>
          <ac:spMkLst>
            <pc:docMk/>
            <pc:sldMk cId="1402009036" sldId="272"/>
            <ac:spMk id="13" creationId="{97BC8819-9B0C-4F16-ABE8-5BCB854A14E9}"/>
          </ac:spMkLst>
        </pc:spChg>
        <pc:picChg chg="del">
          <ac:chgData name="Thomas Rodriguez-Schucker" userId="a17d635b-9f6c-4e00-a9f2-37bfd7ddea84" providerId="ADAL" clId="{FE2B38A4-15F1-4775-9809-9F688ED98531}" dt="2021-11-08T14:50:44.066" v="126" actId="478"/>
          <ac:picMkLst>
            <pc:docMk/>
            <pc:sldMk cId="1402009036" sldId="272"/>
            <ac:picMk id="3" creationId="{062B92D1-8969-4BB4-9230-77B35BCE5C59}"/>
          </ac:picMkLst>
        </pc:picChg>
        <pc:picChg chg="add mod modCrop">
          <ac:chgData name="Thomas Rodriguez-Schucker" userId="a17d635b-9f6c-4e00-a9f2-37bfd7ddea84" providerId="ADAL" clId="{FE2B38A4-15F1-4775-9809-9F688ED98531}" dt="2021-11-08T14:51:04.039" v="134" actId="1076"/>
          <ac:picMkLst>
            <pc:docMk/>
            <pc:sldMk cId="1402009036" sldId="272"/>
            <ac:picMk id="8" creationId="{CC850392-3195-4D2A-A494-50B82D693D95}"/>
          </ac:picMkLst>
        </pc:picChg>
        <pc:picChg chg="add mod">
          <ac:chgData name="Thomas Rodriguez-Schucker" userId="a17d635b-9f6c-4e00-a9f2-37bfd7ddea84" providerId="ADAL" clId="{FE2B38A4-15F1-4775-9809-9F688ED98531}" dt="2021-11-08T14:51:31.526" v="139" actId="1076"/>
          <ac:picMkLst>
            <pc:docMk/>
            <pc:sldMk cId="1402009036" sldId="272"/>
            <ac:picMk id="9" creationId="{D4585677-13FB-4581-A544-BFC0536DD33C}"/>
          </ac:picMkLst>
        </pc:picChg>
      </pc:sldChg>
      <pc:sldChg chg="addSp delSp modSp mod">
        <pc:chgData name="Thomas Rodriguez-Schucker" userId="a17d635b-9f6c-4e00-a9f2-37bfd7ddea84" providerId="ADAL" clId="{FE2B38A4-15F1-4775-9809-9F688ED98531}" dt="2021-11-08T15:09:09.909" v="696" actId="1076"/>
        <pc:sldMkLst>
          <pc:docMk/>
          <pc:sldMk cId="2003082402" sldId="273"/>
        </pc:sldMkLst>
        <pc:spChg chg="mod">
          <ac:chgData name="Thomas Rodriguez-Schucker" userId="a17d635b-9f6c-4e00-a9f2-37bfd7ddea84" providerId="ADAL" clId="{FE2B38A4-15F1-4775-9809-9F688ED98531}" dt="2021-11-08T14:48:49.417" v="106"/>
          <ac:spMkLst>
            <pc:docMk/>
            <pc:sldMk cId="2003082402" sldId="273"/>
            <ac:spMk id="2" creationId="{F2153DD3-C27C-457D-ADDD-066D01CB95CA}"/>
          </ac:spMkLst>
        </pc:spChg>
        <pc:spChg chg="mod">
          <ac:chgData name="Thomas Rodriguez-Schucker" userId="a17d635b-9f6c-4e00-a9f2-37bfd7ddea84" providerId="ADAL" clId="{FE2B38A4-15F1-4775-9809-9F688ED98531}" dt="2021-11-08T14:52:42.659" v="244" actId="1076"/>
          <ac:spMkLst>
            <pc:docMk/>
            <pc:sldMk cId="2003082402" sldId="273"/>
            <ac:spMk id="7" creationId="{FB2E1D69-72FF-42E7-B654-E5C42CF065BE}"/>
          </ac:spMkLst>
        </pc:spChg>
        <pc:picChg chg="del">
          <ac:chgData name="Thomas Rodriguez-Schucker" userId="a17d635b-9f6c-4e00-a9f2-37bfd7ddea84" providerId="ADAL" clId="{FE2B38A4-15F1-4775-9809-9F688ED98531}" dt="2021-11-08T14:51:44.666" v="140" actId="478"/>
          <ac:picMkLst>
            <pc:docMk/>
            <pc:sldMk cId="2003082402" sldId="273"/>
            <ac:picMk id="4" creationId="{9EE8E030-A61A-4823-8A55-8DCCDE1DC717}"/>
          </ac:picMkLst>
        </pc:picChg>
        <pc:picChg chg="add mod modCrop">
          <ac:chgData name="Thomas Rodriguez-Schucker" userId="a17d635b-9f6c-4e00-a9f2-37bfd7ddea84" providerId="ADAL" clId="{FE2B38A4-15F1-4775-9809-9F688ED98531}" dt="2021-11-08T15:09:06.349" v="695" actId="1076"/>
          <ac:picMkLst>
            <pc:docMk/>
            <pc:sldMk cId="2003082402" sldId="273"/>
            <ac:picMk id="6" creationId="{DE4DC984-6317-4A47-A4EB-C940467D98E8}"/>
          </ac:picMkLst>
        </pc:picChg>
        <pc:picChg chg="add mod">
          <ac:chgData name="Thomas Rodriguez-Schucker" userId="a17d635b-9f6c-4e00-a9f2-37bfd7ddea84" providerId="ADAL" clId="{FE2B38A4-15F1-4775-9809-9F688ED98531}" dt="2021-11-08T15:09:09.909" v="696" actId="1076"/>
          <ac:picMkLst>
            <pc:docMk/>
            <pc:sldMk cId="2003082402" sldId="273"/>
            <ac:picMk id="8" creationId="{35D82703-AA90-4E73-B6ED-9ABC28D88975}"/>
          </ac:picMkLst>
        </pc:picChg>
      </pc:sldChg>
      <pc:sldChg chg="addSp delSp modSp mod">
        <pc:chgData name="Thomas Rodriguez-Schucker" userId="a17d635b-9f6c-4e00-a9f2-37bfd7ddea84" providerId="ADAL" clId="{FE2B38A4-15F1-4775-9809-9F688ED98531}" dt="2021-11-08T15:12:38.309" v="802" actId="1076"/>
        <pc:sldMkLst>
          <pc:docMk/>
          <pc:sldMk cId="2619727379" sldId="274"/>
        </pc:sldMkLst>
        <pc:spChg chg="mod">
          <ac:chgData name="Thomas Rodriguez-Schucker" userId="a17d635b-9f6c-4e00-a9f2-37bfd7ddea84" providerId="ADAL" clId="{FE2B38A4-15F1-4775-9809-9F688ED98531}" dt="2021-11-08T14:48:52.654" v="107"/>
          <ac:spMkLst>
            <pc:docMk/>
            <pc:sldMk cId="2619727379" sldId="274"/>
            <ac:spMk id="2" creationId="{F2153DD3-C27C-457D-ADDD-066D01CB95CA}"/>
          </ac:spMkLst>
        </pc:spChg>
        <pc:spChg chg="mod">
          <ac:chgData name="Thomas Rodriguez-Schucker" userId="a17d635b-9f6c-4e00-a9f2-37bfd7ddea84" providerId="ADAL" clId="{FE2B38A4-15F1-4775-9809-9F688ED98531}" dt="2021-11-08T15:10:16.114" v="793" actId="20577"/>
          <ac:spMkLst>
            <pc:docMk/>
            <pc:sldMk cId="2619727379" sldId="274"/>
            <ac:spMk id="7" creationId="{FB2E1D69-72FF-42E7-B654-E5C42CF065BE}"/>
          </ac:spMkLst>
        </pc:spChg>
        <pc:picChg chg="del">
          <ac:chgData name="Thomas Rodriguez-Schucker" userId="a17d635b-9f6c-4e00-a9f2-37bfd7ddea84" providerId="ADAL" clId="{FE2B38A4-15F1-4775-9809-9F688ED98531}" dt="2021-11-08T15:09:24.081" v="697" actId="478"/>
          <ac:picMkLst>
            <pc:docMk/>
            <pc:sldMk cId="2619727379" sldId="274"/>
            <ac:picMk id="5" creationId="{3A9C49D7-8A64-4C5B-864E-F683F57544CC}"/>
          </ac:picMkLst>
        </pc:picChg>
        <pc:picChg chg="add mod modCrop">
          <ac:chgData name="Thomas Rodriguez-Schucker" userId="a17d635b-9f6c-4e00-a9f2-37bfd7ddea84" providerId="ADAL" clId="{FE2B38A4-15F1-4775-9809-9F688ED98531}" dt="2021-11-08T15:10:44.234" v="799" actId="1076"/>
          <ac:picMkLst>
            <pc:docMk/>
            <pc:sldMk cId="2619727379" sldId="274"/>
            <ac:picMk id="6" creationId="{DE47E729-729F-40ED-A009-141CDD6ED6C6}"/>
          </ac:picMkLst>
        </pc:picChg>
        <pc:picChg chg="add mod">
          <ac:chgData name="Thomas Rodriguez-Schucker" userId="a17d635b-9f6c-4e00-a9f2-37bfd7ddea84" providerId="ADAL" clId="{FE2B38A4-15F1-4775-9809-9F688ED98531}" dt="2021-11-08T15:12:38.309" v="802" actId="1076"/>
          <ac:picMkLst>
            <pc:docMk/>
            <pc:sldMk cId="2619727379" sldId="274"/>
            <ac:picMk id="8" creationId="{A0A3EE1C-9239-4B5E-AD2E-CDBF491AA661}"/>
          </ac:picMkLst>
        </pc:picChg>
      </pc:sldChg>
      <pc:sldChg chg="addSp modSp mod">
        <pc:chgData name="Thomas Rodriguez-Schucker" userId="a17d635b-9f6c-4e00-a9f2-37bfd7ddea84" providerId="ADAL" clId="{FE2B38A4-15F1-4775-9809-9F688ED98531}" dt="2021-11-08T15:13:16.053" v="810" actId="1076"/>
        <pc:sldMkLst>
          <pc:docMk/>
          <pc:sldMk cId="1910655496" sldId="275"/>
        </pc:sldMkLst>
        <pc:spChg chg="mod">
          <ac:chgData name="Thomas Rodriguez-Schucker" userId="a17d635b-9f6c-4e00-a9f2-37bfd7ddea84" providerId="ADAL" clId="{FE2B38A4-15F1-4775-9809-9F688ED98531}" dt="2021-11-08T14:48:56.611" v="108"/>
          <ac:spMkLst>
            <pc:docMk/>
            <pc:sldMk cId="1910655496" sldId="275"/>
            <ac:spMk id="2" creationId="{F2153DD3-C27C-457D-ADDD-066D01CB95CA}"/>
          </ac:spMkLst>
        </pc:spChg>
        <pc:spChg chg="mod">
          <ac:chgData name="Thomas Rodriguez-Schucker" userId="a17d635b-9f6c-4e00-a9f2-37bfd7ddea84" providerId="ADAL" clId="{FE2B38A4-15F1-4775-9809-9F688ED98531}" dt="2021-11-08T15:10:25.762" v="798" actId="20577"/>
          <ac:spMkLst>
            <pc:docMk/>
            <pc:sldMk cId="1910655496" sldId="275"/>
            <ac:spMk id="7" creationId="{FB2E1D69-72FF-42E7-B654-E5C42CF065BE}"/>
          </ac:spMkLst>
        </pc:spChg>
        <pc:picChg chg="mod modCrop">
          <ac:chgData name="Thomas Rodriguez-Schucker" userId="a17d635b-9f6c-4e00-a9f2-37bfd7ddea84" providerId="ADAL" clId="{FE2B38A4-15F1-4775-9809-9F688ED98531}" dt="2021-11-08T15:12:58.795" v="805" actId="1076"/>
          <ac:picMkLst>
            <pc:docMk/>
            <pc:sldMk cId="1910655496" sldId="275"/>
            <ac:picMk id="4" creationId="{E49AD1C7-03D3-4A34-BB4E-6BF9DF0EC0FB}"/>
          </ac:picMkLst>
        </pc:picChg>
        <pc:picChg chg="add mod">
          <ac:chgData name="Thomas Rodriguez-Schucker" userId="a17d635b-9f6c-4e00-a9f2-37bfd7ddea84" providerId="ADAL" clId="{FE2B38A4-15F1-4775-9809-9F688ED98531}" dt="2021-11-08T15:13:16.053" v="810" actId="1076"/>
          <ac:picMkLst>
            <pc:docMk/>
            <pc:sldMk cId="1910655496" sldId="275"/>
            <ac:picMk id="6" creationId="{7B5956DA-84DC-4B5F-BD52-D15D27313E07}"/>
          </ac:picMkLst>
        </pc:picChg>
      </pc:sldChg>
      <pc:sldChg chg="addSp delSp modSp mod">
        <pc:chgData name="Thomas Rodriguez-Schucker" userId="a17d635b-9f6c-4e00-a9f2-37bfd7ddea84" providerId="ADAL" clId="{FE2B38A4-15F1-4775-9809-9F688ED98531}" dt="2021-11-08T15:13:54.845" v="818" actId="1076"/>
        <pc:sldMkLst>
          <pc:docMk/>
          <pc:sldMk cId="3265359013" sldId="276"/>
        </pc:sldMkLst>
        <pc:spChg chg="mod">
          <ac:chgData name="Thomas Rodriguez-Schucker" userId="a17d635b-9f6c-4e00-a9f2-37bfd7ddea84" providerId="ADAL" clId="{FE2B38A4-15F1-4775-9809-9F688ED98531}" dt="2021-11-08T14:49:00.224" v="109"/>
          <ac:spMkLst>
            <pc:docMk/>
            <pc:sldMk cId="3265359013" sldId="276"/>
            <ac:spMk id="2" creationId="{F2153DD3-C27C-457D-ADDD-066D01CB95CA}"/>
          </ac:spMkLst>
        </pc:spChg>
        <pc:picChg chg="del">
          <ac:chgData name="Thomas Rodriguez-Schucker" userId="a17d635b-9f6c-4e00-a9f2-37bfd7ddea84" providerId="ADAL" clId="{FE2B38A4-15F1-4775-9809-9F688ED98531}" dt="2021-11-08T15:13:30.825" v="811" actId="478"/>
          <ac:picMkLst>
            <pc:docMk/>
            <pc:sldMk cId="3265359013" sldId="276"/>
            <ac:picMk id="3" creationId="{45675DD6-0BAA-41DC-A333-C82D63C19A9E}"/>
          </ac:picMkLst>
        </pc:picChg>
        <pc:picChg chg="add mod modCrop">
          <ac:chgData name="Thomas Rodriguez-Schucker" userId="a17d635b-9f6c-4e00-a9f2-37bfd7ddea84" providerId="ADAL" clId="{FE2B38A4-15F1-4775-9809-9F688ED98531}" dt="2021-11-08T15:13:45.355" v="815" actId="1076"/>
          <ac:picMkLst>
            <pc:docMk/>
            <pc:sldMk cId="3265359013" sldId="276"/>
            <ac:picMk id="6" creationId="{11130D86-92C0-4387-B589-071EB4A37A26}"/>
          </ac:picMkLst>
        </pc:picChg>
        <pc:picChg chg="add mod">
          <ac:chgData name="Thomas Rodriguez-Schucker" userId="a17d635b-9f6c-4e00-a9f2-37bfd7ddea84" providerId="ADAL" clId="{FE2B38A4-15F1-4775-9809-9F688ED98531}" dt="2021-11-08T15:13:54.845" v="818" actId="1076"/>
          <ac:picMkLst>
            <pc:docMk/>
            <pc:sldMk cId="3265359013" sldId="276"/>
            <ac:picMk id="8" creationId="{0364EAD7-FF67-47D1-AC12-23C4EFB12EA1}"/>
          </ac:picMkLst>
        </pc:picChg>
      </pc:sldChg>
      <pc:sldChg chg="modSp mod">
        <pc:chgData name="Thomas Rodriguez-Schucker" userId="a17d635b-9f6c-4e00-a9f2-37bfd7ddea84" providerId="ADAL" clId="{FE2B38A4-15F1-4775-9809-9F688ED98531}" dt="2021-11-08T15:39:57.818" v="1375" actId="20577"/>
        <pc:sldMkLst>
          <pc:docMk/>
          <pc:sldMk cId="594411155" sldId="277"/>
        </pc:sldMkLst>
        <pc:spChg chg="mod">
          <ac:chgData name="Thomas Rodriguez-Schucker" userId="a17d635b-9f6c-4e00-a9f2-37bfd7ddea84" providerId="ADAL" clId="{FE2B38A4-15F1-4775-9809-9F688ED98531}" dt="2021-11-08T15:39:57.818" v="1375" actId="20577"/>
          <ac:spMkLst>
            <pc:docMk/>
            <pc:sldMk cId="594411155" sldId="277"/>
            <ac:spMk id="7" creationId="{FB2E1D69-72FF-42E7-B654-E5C42CF065BE}"/>
          </ac:spMkLst>
        </pc:spChg>
      </pc:sldChg>
      <pc:sldChg chg="modSp add mod">
        <pc:chgData name="Thomas Rodriguez-Schucker" userId="a17d635b-9f6c-4e00-a9f2-37bfd7ddea84" providerId="ADAL" clId="{FE2B38A4-15F1-4775-9809-9F688ED98531}" dt="2021-11-08T15:18:45.399" v="879"/>
        <pc:sldMkLst>
          <pc:docMk/>
          <pc:sldMk cId="1967161663" sldId="278"/>
        </pc:sldMkLst>
        <pc:spChg chg="mod">
          <ac:chgData name="Thomas Rodriguez-Schucker" userId="a17d635b-9f6c-4e00-a9f2-37bfd7ddea84" providerId="ADAL" clId="{FE2B38A4-15F1-4775-9809-9F688ED98531}" dt="2021-11-08T15:14:16.319" v="840" actId="404"/>
          <ac:spMkLst>
            <pc:docMk/>
            <pc:sldMk cId="1967161663" sldId="278"/>
            <ac:spMk id="2" creationId="{F2153DD3-C27C-457D-ADDD-066D01CB95CA}"/>
          </ac:spMkLst>
        </pc:spChg>
        <pc:graphicFrameChg chg="mod modGraphic">
          <ac:chgData name="Thomas Rodriguez-Schucker" userId="a17d635b-9f6c-4e00-a9f2-37bfd7ddea84" providerId="ADAL" clId="{FE2B38A4-15F1-4775-9809-9F688ED98531}" dt="2021-11-08T15:18:45.399" v="879"/>
          <ac:graphicFrameMkLst>
            <pc:docMk/>
            <pc:sldMk cId="1967161663" sldId="278"/>
            <ac:graphicFrameMk id="4" creationId="{31F44B22-324B-4DE8-B32C-85312184904C}"/>
          </ac:graphicFrameMkLst>
        </pc:graphicFrameChg>
        <pc:picChg chg="mod">
          <ac:chgData name="Thomas Rodriguez-Schucker" userId="a17d635b-9f6c-4e00-a9f2-37bfd7ddea84" providerId="ADAL" clId="{FE2B38A4-15F1-4775-9809-9F688ED98531}" dt="2021-11-08T15:14:22.190" v="841" actId="1076"/>
          <ac:picMkLst>
            <pc:docMk/>
            <pc:sldMk cId="1967161663" sldId="278"/>
            <ac:picMk id="5" creationId="{0A74E1BB-B1CA-413B-8313-F68AA049A917}"/>
          </ac:picMkLst>
        </pc:picChg>
      </pc:sldChg>
      <pc:sldChg chg="addSp delSp modSp add mod">
        <pc:chgData name="Thomas Rodriguez-Schucker" userId="a17d635b-9f6c-4e00-a9f2-37bfd7ddea84" providerId="ADAL" clId="{FE2B38A4-15F1-4775-9809-9F688ED98531}" dt="2021-11-08T15:24:12.757" v="918" actId="1076"/>
        <pc:sldMkLst>
          <pc:docMk/>
          <pc:sldMk cId="1436247493" sldId="279"/>
        </pc:sldMkLst>
        <pc:spChg chg="mod">
          <ac:chgData name="Thomas Rodriguez-Schucker" userId="a17d635b-9f6c-4e00-a9f2-37bfd7ddea84" providerId="ADAL" clId="{FE2B38A4-15F1-4775-9809-9F688ED98531}" dt="2021-11-08T15:19:27.665" v="881"/>
          <ac:spMkLst>
            <pc:docMk/>
            <pc:sldMk cId="1436247493" sldId="279"/>
            <ac:spMk id="2" creationId="{F2153DD3-C27C-457D-ADDD-066D01CB95CA}"/>
          </ac:spMkLst>
        </pc:spChg>
        <pc:spChg chg="del">
          <ac:chgData name="Thomas Rodriguez-Schucker" userId="a17d635b-9f6c-4e00-a9f2-37bfd7ddea84" providerId="ADAL" clId="{FE2B38A4-15F1-4775-9809-9F688ED98531}" dt="2021-11-08T15:20:15.753" v="882" actId="478"/>
          <ac:spMkLst>
            <pc:docMk/>
            <pc:sldMk cId="1436247493" sldId="279"/>
            <ac:spMk id="7" creationId="{FB2E1D69-72FF-42E7-B654-E5C42CF065BE}"/>
          </ac:spMkLst>
        </pc:spChg>
        <pc:spChg chg="mod">
          <ac:chgData name="Thomas Rodriguez-Schucker" userId="a17d635b-9f6c-4e00-a9f2-37bfd7ddea84" providerId="ADAL" clId="{FE2B38A4-15F1-4775-9809-9F688ED98531}" dt="2021-11-08T15:20:25.185" v="909" actId="20577"/>
          <ac:spMkLst>
            <pc:docMk/>
            <pc:sldMk cId="1436247493" sldId="279"/>
            <ac:spMk id="11" creationId="{DEBF2C96-0E31-4CF0-99E6-7002EE003891}"/>
          </ac:spMkLst>
        </pc:spChg>
        <pc:picChg chg="del">
          <ac:chgData name="Thomas Rodriguez-Schucker" userId="a17d635b-9f6c-4e00-a9f2-37bfd7ddea84" providerId="ADAL" clId="{FE2B38A4-15F1-4775-9809-9F688ED98531}" dt="2021-11-08T15:20:27.433" v="910" actId="478"/>
          <ac:picMkLst>
            <pc:docMk/>
            <pc:sldMk cId="1436247493" sldId="279"/>
            <ac:picMk id="6" creationId="{11130D86-92C0-4387-B589-071EB4A37A26}"/>
          </ac:picMkLst>
        </pc:picChg>
        <pc:picChg chg="del">
          <ac:chgData name="Thomas Rodriguez-Schucker" userId="a17d635b-9f6c-4e00-a9f2-37bfd7ddea84" providerId="ADAL" clId="{FE2B38A4-15F1-4775-9809-9F688ED98531}" dt="2021-11-08T15:20:28.208" v="911" actId="478"/>
          <ac:picMkLst>
            <pc:docMk/>
            <pc:sldMk cId="1436247493" sldId="279"/>
            <ac:picMk id="8" creationId="{0364EAD7-FF67-47D1-AC12-23C4EFB12EA1}"/>
          </ac:picMkLst>
        </pc:picChg>
        <pc:picChg chg="add mod">
          <ac:chgData name="Thomas Rodriguez-Schucker" userId="a17d635b-9f6c-4e00-a9f2-37bfd7ddea84" providerId="ADAL" clId="{FE2B38A4-15F1-4775-9809-9F688ED98531}" dt="2021-11-08T15:20:41.771" v="915" actId="14100"/>
          <ac:picMkLst>
            <pc:docMk/>
            <pc:sldMk cId="1436247493" sldId="279"/>
            <ac:picMk id="9" creationId="{96E0A938-DDED-4D18-8279-F877DB2009B9}"/>
          </ac:picMkLst>
        </pc:picChg>
        <pc:picChg chg="add mod">
          <ac:chgData name="Thomas Rodriguez-Schucker" userId="a17d635b-9f6c-4e00-a9f2-37bfd7ddea84" providerId="ADAL" clId="{FE2B38A4-15F1-4775-9809-9F688ED98531}" dt="2021-11-08T15:24:12.757" v="918" actId="1076"/>
          <ac:picMkLst>
            <pc:docMk/>
            <pc:sldMk cId="1436247493" sldId="279"/>
            <ac:picMk id="10" creationId="{042A2B03-2CA4-43AB-B9A6-EB1B4124E5E3}"/>
          </ac:picMkLst>
        </pc:picChg>
      </pc:sldChg>
      <pc:sldChg chg="addSp delSp modSp add mod">
        <pc:chgData name="Thomas Rodriguez-Schucker" userId="a17d635b-9f6c-4e00-a9f2-37bfd7ddea84" providerId="ADAL" clId="{FE2B38A4-15F1-4775-9809-9F688ED98531}" dt="2021-11-08T15:27:09.996" v="939" actId="14100"/>
        <pc:sldMkLst>
          <pc:docMk/>
          <pc:sldMk cId="2120266411" sldId="280"/>
        </pc:sldMkLst>
        <pc:spChg chg="mod">
          <ac:chgData name="Thomas Rodriguez-Schucker" userId="a17d635b-9f6c-4e00-a9f2-37bfd7ddea84" providerId="ADAL" clId="{FE2B38A4-15F1-4775-9809-9F688ED98531}" dt="2021-11-08T15:25:52.677" v="920"/>
          <ac:spMkLst>
            <pc:docMk/>
            <pc:sldMk cId="2120266411" sldId="280"/>
            <ac:spMk id="2" creationId="{F2153DD3-C27C-457D-ADDD-066D01CB95CA}"/>
          </ac:spMkLst>
        </pc:spChg>
        <pc:spChg chg="add mod">
          <ac:chgData name="Thomas Rodriguez-Schucker" userId="a17d635b-9f6c-4e00-a9f2-37bfd7ddea84" providerId="ADAL" clId="{FE2B38A4-15F1-4775-9809-9F688ED98531}" dt="2021-11-08T15:27:09.996" v="939" actId="14100"/>
          <ac:spMkLst>
            <pc:docMk/>
            <pc:sldMk cId="2120266411" sldId="280"/>
            <ac:spMk id="12" creationId="{5BBB79BA-CFA9-4FB5-9CD3-588DEE1B9388}"/>
          </ac:spMkLst>
        </pc:spChg>
        <pc:picChg chg="add mod">
          <ac:chgData name="Thomas Rodriguez-Schucker" userId="a17d635b-9f6c-4e00-a9f2-37bfd7ddea84" providerId="ADAL" clId="{FE2B38A4-15F1-4775-9809-9F688ED98531}" dt="2021-11-08T15:26:42.258" v="932" actId="1076"/>
          <ac:picMkLst>
            <pc:docMk/>
            <pc:sldMk cId="2120266411" sldId="280"/>
            <ac:picMk id="6" creationId="{42C4FBCD-BC93-4935-A18A-BC2ACBC0A396}"/>
          </ac:picMkLst>
        </pc:picChg>
        <pc:picChg chg="add mod">
          <ac:chgData name="Thomas Rodriguez-Schucker" userId="a17d635b-9f6c-4e00-a9f2-37bfd7ddea84" providerId="ADAL" clId="{FE2B38A4-15F1-4775-9809-9F688ED98531}" dt="2021-11-08T15:26:49.192" v="935" actId="1076"/>
          <ac:picMkLst>
            <pc:docMk/>
            <pc:sldMk cId="2120266411" sldId="280"/>
            <ac:picMk id="7" creationId="{7AB97407-9B67-459E-B548-6E0807DE8ED0}"/>
          </ac:picMkLst>
        </pc:picChg>
        <pc:picChg chg="del">
          <ac:chgData name="Thomas Rodriguez-Schucker" userId="a17d635b-9f6c-4e00-a9f2-37bfd7ddea84" providerId="ADAL" clId="{FE2B38A4-15F1-4775-9809-9F688ED98531}" dt="2021-11-08T15:25:58" v="921" actId="478"/>
          <ac:picMkLst>
            <pc:docMk/>
            <pc:sldMk cId="2120266411" sldId="280"/>
            <ac:picMk id="9" creationId="{96E0A938-DDED-4D18-8279-F877DB2009B9}"/>
          </ac:picMkLst>
        </pc:picChg>
        <pc:picChg chg="del">
          <ac:chgData name="Thomas Rodriguez-Schucker" userId="a17d635b-9f6c-4e00-a9f2-37bfd7ddea84" providerId="ADAL" clId="{FE2B38A4-15F1-4775-9809-9F688ED98531}" dt="2021-11-08T15:25:59.664" v="922" actId="478"/>
          <ac:picMkLst>
            <pc:docMk/>
            <pc:sldMk cId="2120266411" sldId="280"/>
            <ac:picMk id="10" creationId="{042A2B03-2CA4-43AB-B9A6-EB1B4124E5E3}"/>
          </ac:picMkLst>
        </pc:picChg>
      </pc:sldChg>
      <pc:sldChg chg="addSp delSp modSp add mod">
        <pc:chgData name="Thomas Rodriguez-Schucker" userId="a17d635b-9f6c-4e00-a9f2-37bfd7ddea84" providerId="ADAL" clId="{FE2B38A4-15F1-4775-9809-9F688ED98531}" dt="2021-11-08T15:28:49.198" v="959" actId="1076"/>
        <pc:sldMkLst>
          <pc:docMk/>
          <pc:sldMk cId="3635049448" sldId="281"/>
        </pc:sldMkLst>
        <pc:spChg chg="mod">
          <ac:chgData name="Thomas Rodriguez-Schucker" userId="a17d635b-9f6c-4e00-a9f2-37bfd7ddea84" providerId="ADAL" clId="{FE2B38A4-15F1-4775-9809-9F688ED98531}" dt="2021-11-08T15:27:42.965" v="943"/>
          <ac:spMkLst>
            <pc:docMk/>
            <pc:sldMk cId="3635049448" sldId="281"/>
            <ac:spMk id="2" creationId="{F2153DD3-C27C-457D-ADDD-066D01CB95CA}"/>
          </ac:spMkLst>
        </pc:spChg>
        <pc:spChg chg="add mod">
          <ac:chgData name="Thomas Rodriguez-Schucker" userId="a17d635b-9f6c-4e00-a9f2-37bfd7ddea84" providerId="ADAL" clId="{FE2B38A4-15F1-4775-9809-9F688ED98531}" dt="2021-11-08T15:28:49.198" v="959" actId="1076"/>
          <ac:spMkLst>
            <pc:docMk/>
            <pc:sldMk cId="3635049448" sldId="281"/>
            <ac:spMk id="10" creationId="{E8B44AEA-BBFB-4EEA-9946-84F18A3B7B81}"/>
          </ac:spMkLst>
        </pc:spChg>
        <pc:spChg chg="del">
          <ac:chgData name="Thomas Rodriguez-Schucker" userId="a17d635b-9f6c-4e00-a9f2-37bfd7ddea84" providerId="ADAL" clId="{FE2B38A4-15F1-4775-9809-9F688ED98531}" dt="2021-11-08T15:27:45.048" v="944" actId="478"/>
          <ac:spMkLst>
            <pc:docMk/>
            <pc:sldMk cId="3635049448" sldId="281"/>
            <ac:spMk id="12" creationId="{5BBB79BA-CFA9-4FB5-9CD3-588DEE1B9388}"/>
          </ac:spMkLst>
        </pc:spChg>
        <pc:picChg chg="del">
          <ac:chgData name="Thomas Rodriguez-Schucker" userId="a17d635b-9f6c-4e00-a9f2-37bfd7ddea84" providerId="ADAL" clId="{FE2B38A4-15F1-4775-9809-9F688ED98531}" dt="2021-11-08T15:27:38.977" v="941" actId="478"/>
          <ac:picMkLst>
            <pc:docMk/>
            <pc:sldMk cId="3635049448" sldId="281"/>
            <ac:picMk id="6" creationId="{42C4FBCD-BC93-4935-A18A-BC2ACBC0A396}"/>
          </ac:picMkLst>
        </pc:picChg>
        <pc:picChg chg="del">
          <ac:chgData name="Thomas Rodriguez-Schucker" userId="a17d635b-9f6c-4e00-a9f2-37bfd7ddea84" providerId="ADAL" clId="{FE2B38A4-15F1-4775-9809-9F688ED98531}" dt="2021-11-08T15:27:39.625" v="942" actId="478"/>
          <ac:picMkLst>
            <pc:docMk/>
            <pc:sldMk cId="3635049448" sldId="281"/>
            <ac:picMk id="7" creationId="{7AB97407-9B67-459E-B548-6E0807DE8ED0}"/>
          </ac:picMkLst>
        </pc:picChg>
        <pc:picChg chg="add mod modCrop">
          <ac:chgData name="Thomas Rodriguez-Schucker" userId="a17d635b-9f6c-4e00-a9f2-37bfd7ddea84" providerId="ADAL" clId="{FE2B38A4-15F1-4775-9809-9F688ED98531}" dt="2021-11-08T15:28:07.624" v="951" actId="1076"/>
          <ac:picMkLst>
            <pc:docMk/>
            <pc:sldMk cId="3635049448" sldId="281"/>
            <ac:picMk id="8" creationId="{F6286589-AFBF-48B9-B3B9-2C7291857092}"/>
          </ac:picMkLst>
        </pc:picChg>
        <pc:picChg chg="add mod">
          <ac:chgData name="Thomas Rodriguez-Schucker" userId="a17d635b-9f6c-4e00-a9f2-37bfd7ddea84" providerId="ADAL" clId="{FE2B38A4-15F1-4775-9809-9F688ED98531}" dt="2021-11-08T15:28:25.400" v="955" actId="1076"/>
          <ac:picMkLst>
            <pc:docMk/>
            <pc:sldMk cId="3635049448" sldId="281"/>
            <ac:picMk id="9" creationId="{69E65BC4-8DD2-4EA7-8807-C55851C05CC4}"/>
          </ac:picMkLst>
        </pc:picChg>
      </pc:sldChg>
      <pc:sldChg chg="modSp add mod">
        <pc:chgData name="Thomas Rodriguez-Schucker" userId="a17d635b-9f6c-4e00-a9f2-37bfd7ddea84" providerId="ADAL" clId="{FE2B38A4-15F1-4775-9809-9F688ED98531}" dt="2021-11-08T15:33:28.226" v="981"/>
        <pc:sldMkLst>
          <pc:docMk/>
          <pc:sldMk cId="1717251748" sldId="282"/>
        </pc:sldMkLst>
        <pc:spChg chg="mod">
          <ac:chgData name="Thomas Rodriguez-Schucker" userId="a17d635b-9f6c-4e00-a9f2-37bfd7ddea84" providerId="ADAL" clId="{FE2B38A4-15F1-4775-9809-9F688ED98531}" dt="2021-11-08T15:33:28.226" v="981"/>
          <ac:spMkLst>
            <pc:docMk/>
            <pc:sldMk cId="1717251748" sldId="282"/>
            <ac:spMk id="2" creationId="{F2153DD3-C27C-457D-ADDD-066D01CB95CA}"/>
          </ac:spMkLst>
        </pc:spChg>
        <pc:spChg chg="mod">
          <ac:chgData name="Thomas Rodriguez-Schucker" userId="a17d635b-9f6c-4e00-a9f2-37bfd7ddea84" providerId="ADAL" clId="{FE2B38A4-15F1-4775-9809-9F688ED98531}" dt="2021-11-08T15:31:41.926" v="966" actId="14100"/>
          <ac:spMkLst>
            <pc:docMk/>
            <pc:sldMk cId="1717251748" sldId="282"/>
            <ac:spMk id="10" creationId="{E8B44AEA-BBFB-4EEA-9946-84F18A3B7B81}"/>
          </ac:spMkLst>
        </pc:spChg>
      </pc:sldChg>
      <pc:sldChg chg="addSp delSp modSp add mod ord">
        <pc:chgData name="Thomas Rodriguez-Schucker" userId="a17d635b-9f6c-4e00-a9f2-37bfd7ddea84" providerId="ADAL" clId="{FE2B38A4-15F1-4775-9809-9F688ED98531}" dt="2021-11-08T15:34:33.782" v="984"/>
        <pc:sldMkLst>
          <pc:docMk/>
          <pc:sldMk cId="2432069360" sldId="283"/>
        </pc:sldMkLst>
        <pc:spChg chg="mod">
          <ac:chgData name="Thomas Rodriguez-Schucker" userId="a17d635b-9f6c-4e00-a9f2-37bfd7ddea84" providerId="ADAL" clId="{FE2B38A4-15F1-4775-9809-9F688ED98531}" dt="2021-11-08T15:34:33.782" v="984"/>
          <ac:spMkLst>
            <pc:docMk/>
            <pc:sldMk cId="2432069360" sldId="283"/>
            <ac:spMk id="2" creationId="{F2153DD3-C27C-457D-ADDD-066D01CB95CA}"/>
          </ac:spMkLst>
        </pc:spChg>
        <pc:picChg chg="add mod">
          <ac:chgData name="Thomas Rodriguez-Schucker" userId="a17d635b-9f6c-4e00-a9f2-37bfd7ddea84" providerId="ADAL" clId="{FE2B38A4-15F1-4775-9809-9F688ED98531}" dt="2021-11-08T15:32:31.580" v="974" actId="14100"/>
          <ac:picMkLst>
            <pc:docMk/>
            <pc:sldMk cId="2432069360" sldId="283"/>
            <ac:picMk id="7" creationId="{45F9F205-23E9-405C-880F-A5B5405C81A3}"/>
          </ac:picMkLst>
        </pc:picChg>
        <pc:picChg chg="del">
          <ac:chgData name="Thomas Rodriguez-Schucker" userId="a17d635b-9f6c-4e00-a9f2-37bfd7ddea84" providerId="ADAL" clId="{FE2B38A4-15F1-4775-9809-9F688ED98531}" dt="2021-11-08T15:32:21.816" v="969" actId="478"/>
          <ac:picMkLst>
            <pc:docMk/>
            <pc:sldMk cId="2432069360" sldId="283"/>
            <ac:picMk id="8" creationId="{F6286589-AFBF-48B9-B3B9-2C7291857092}"/>
          </ac:picMkLst>
        </pc:picChg>
        <pc:picChg chg="del mod">
          <ac:chgData name="Thomas Rodriguez-Schucker" userId="a17d635b-9f6c-4e00-a9f2-37bfd7ddea84" providerId="ADAL" clId="{FE2B38A4-15F1-4775-9809-9F688ED98531}" dt="2021-11-08T15:32:22.711" v="971" actId="478"/>
          <ac:picMkLst>
            <pc:docMk/>
            <pc:sldMk cId="2432069360" sldId="283"/>
            <ac:picMk id="9" creationId="{69E65BC4-8DD2-4EA7-8807-C55851C05CC4}"/>
          </ac:picMkLst>
        </pc:picChg>
        <pc:picChg chg="add mod">
          <ac:chgData name="Thomas Rodriguez-Schucker" userId="a17d635b-9f6c-4e00-a9f2-37bfd7ddea84" providerId="ADAL" clId="{FE2B38A4-15F1-4775-9809-9F688ED98531}" dt="2021-11-08T15:32:48.004" v="978" actId="14100"/>
          <ac:picMkLst>
            <pc:docMk/>
            <pc:sldMk cId="2432069360" sldId="283"/>
            <ac:picMk id="12" creationId="{506C6877-6CC6-4CB3-874E-498BC89E4DEF}"/>
          </ac:picMkLst>
        </pc:picChg>
      </pc:sldChg>
      <pc:sldChg chg="addSp delSp modSp add mod">
        <pc:chgData name="Thomas Rodriguez-Schucker" userId="a17d635b-9f6c-4e00-a9f2-37bfd7ddea84" providerId="ADAL" clId="{FE2B38A4-15F1-4775-9809-9F688ED98531}" dt="2021-11-08T15:38:06.106" v="1019"/>
        <pc:sldMkLst>
          <pc:docMk/>
          <pc:sldMk cId="4254363702" sldId="284"/>
        </pc:sldMkLst>
        <pc:spChg chg="mod">
          <ac:chgData name="Thomas Rodriguez-Schucker" userId="a17d635b-9f6c-4e00-a9f2-37bfd7ddea84" providerId="ADAL" clId="{FE2B38A4-15F1-4775-9809-9F688ED98531}" dt="2021-11-08T15:36:19.866" v="990"/>
          <ac:spMkLst>
            <pc:docMk/>
            <pc:sldMk cId="4254363702" sldId="284"/>
            <ac:spMk id="2" creationId="{F2153DD3-C27C-457D-ADDD-066D01CB95CA}"/>
          </ac:spMkLst>
        </pc:spChg>
        <pc:spChg chg="mod">
          <ac:chgData name="Thomas Rodriguez-Schucker" userId="a17d635b-9f6c-4e00-a9f2-37bfd7ddea84" providerId="ADAL" clId="{FE2B38A4-15F1-4775-9809-9F688ED98531}" dt="2021-11-08T15:38:06.106" v="1019"/>
          <ac:spMkLst>
            <pc:docMk/>
            <pc:sldMk cId="4254363702" sldId="284"/>
            <ac:spMk id="10" creationId="{E8B44AEA-BBFB-4EEA-9946-84F18A3B7B81}"/>
          </ac:spMkLst>
        </pc:spChg>
        <pc:picChg chg="add mod modCrop">
          <ac:chgData name="Thomas Rodriguez-Schucker" userId="a17d635b-9f6c-4e00-a9f2-37bfd7ddea84" providerId="ADAL" clId="{FE2B38A4-15F1-4775-9809-9F688ED98531}" dt="2021-11-08T15:37:47.300" v="1017" actId="732"/>
          <ac:picMkLst>
            <pc:docMk/>
            <pc:sldMk cId="4254363702" sldId="284"/>
            <ac:picMk id="7" creationId="{FCDD5AE8-BD59-4E71-AB86-533500DF372F}"/>
          </ac:picMkLst>
        </pc:picChg>
        <pc:picChg chg="del">
          <ac:chgData name="Thomas Rodriguez-Schucker" userId="a17d635b-9f6c-4e00-a9f2-37bfd7ddea84" providerId="ADAL" clId="{FE2B38A4-15F1-4775-9809-9F688ED98531}" dt="2021-11-08T15:36:05.024" v="987" actId="478"/>
          <ac:picMkLst>
            <pc:docMk/>
            <pc:sldMk cId="4254363702" sldId="284"/>
            <ac:picMk id="8" creationId="{F6286589-AFBF-48B9-B3B9-2C7291857092}"/>
          </ac:picMkLst>
        </pc:picChg>
        <pc:picChg chg="del">
          <ac:chgData name="Thomas Rodriguez-Schucker" userId="a17d635b-9f6c-4e00-a9f2-37bfd7ddea84" providerId="ADAL" clId="{FE2B38A4-15F1-4775-9809-9F688ED98531}" dt="2021-11-08T15:36:04.352" v="986" actId="478"/>
          <ac:picMkLst>
            <pc:docMk/>
            <pc:sldMk cId="4254363702" sldId="284"/>
            <ac:picMk id="9" creationId="{69E65BC4-8DD2-4EA7-8807-C55851C05CC4}"/>
          </ac:picMkLst>
        </pc:picChg>
        <pc:picChg chg="add mod">
          <ac:chgData name="Thomas Rodriguez-Schucker" userId="a17d635b-9f6c-4e00-a9f2-37bfd7ddea84" providerId="ADAL" clId="{FE2B38A4-15F1-4775-9809-9F688ED98531}" dt="2021-11-08T15:36:55.641" v="1003" actId="14100"/>
          <ac:picMkLst>
            <pc:docMk/>
            <pc:sldMk cId="4254363702" sldId="284"/>
            <ac:picMk id="12" creationId="{4AE1D3D0-1C07-4C6F-9FB5-1D1C57D3764B}"/>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00B7FD6-6B50-4C58-994F-82DC6214278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95CC7F2D-6B16-4B88-A4F8-ABD5316B473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F51DC69-60C3-4CF7-A135-6E702ECCE0F0}" type="datetimeFigureOut">
              <a:rPr lang="en-US" smtClean="0"/>
              <a:t>11/8/2021</a:t>
            </a:fld>
            <a:endParaRPr lang="en-US" dirty="0"/>
          </a:p>
        </p:txBody>
      </p:sp>
      <p:sp>
        <p:nvSpPr>
          <p:cNvPr id="4" name="Footer Placeholder 3">
            <a:extLst>
              <a:ext uri="{FF2B5EF4-FFF2-40B4-BE49-F238E27FC236}">
                <a16:creationId xmlns:a16="http://schemas.microsoft.com/office/drawing/2014/main" id="{F94CEF1E-1ACC-48D0-92B3-CB3D4FED50A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45F188B4-83B8-4C82-AFAC-DC1E415458F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7A9FFBD-F123-4881-BC93-591827BC61E0}" type="slidenum">
              <a:rPr lang="en-US" smtClean="0"/>
              <a:t>‹#›</a:t>
            </a:fld>
            <a:endParaRPr lang="en-US" dirty="0"/>
          </a:p>
        </p:txBody>
      </p:sp>
    </p:spTree>
    <p:extLst>
      <p:ext uri="{BB962C8B-B14F-4D97-AF65-F5344CB8AC3E}">
        <p14:creationId xmlns:p14="http://schemas.microsoft.com/office/powerpoint/2010/main" val="17366215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E3EC7B-6C72-4FBB-87DF-2BD2CB7DC1E6}" type="datetimeFigureOut">
              <a:rPr lang="en-US" smtClean="0"/>
              <a:t>11/8/2021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62A795-6F94-4A96-B820-B9038480D048}" type="slidenum">
              <a:rPr lang="en-US" smtClean="0"/>
              <a:t>‹#›</a:t>
            </a:fld>
            <a:endParaRPr lang="en-US" dirty="0"/>
          </a:p>
        </p:txBody>
      </p:sp>
    </p:spTree>
    <p:extLst>
      <p:ext uri="{BB962C8B-B14F-4D97-AF65-F5344CB8AC3E}">
        <p14:creationId xmlns:p14="http://schemas.microsoft.com/office/powerpoint/2010/main" val="966495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Tahoma" panose="020B0604030504040204" pitchFamily="34" charset="0"/>
                <a:ea typeface="Tahoma" panose="020B0604030504040204" pitchFamily="34" charset="0"/>
                <a:cs typeface="Tahoma" panose="020B0604030504040204" pitchFamily="34" charset="0"/>
              </a:rPr>
              <a:t>Are your classroom colors different than what you see in this template? That’s OK! Click on Design -&gt; Variants (the down arrow) -&gt; Pick the color scheme that works for you!</a:t>
            </a:r>
          </a:p>
          <a:p>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latin typeface="Tahoma" panose="020B0604030504040204" pitchFamily="34" charset="0"/>
                <a:ea typeface="Tahoma" panose="020B0604030504040204" pitchFamily="34" charset="0"/>
                <a:cs typeface="Tahoma" panose="020B0604030504040204" pitchFamily="34" charset="0"/>
              </a:rPr>
              <a:t>Feel free to change any “You will…” and “I will…” statements to ensure they align with your classroom procedures and rules!</a:t>
            </a:r>
          </a:p>
        </p:txBody>
      </p:sp>
      <p:sp>
        <p:nvSpPr>
          <p:cNvPr id="4" name="Slide Number Placeholder 3"/>
          <p:cNvSpPr>
            <a:spLocks noGrp="1"/>
          </p:cNvSpPr>
          <p:nvPr>
            <p:ph type="sldNum" sz="quarter" idx="10"/>
          </p:nvPr>
        </p:nvSpPr>
        <p:spPr/>
        <p:txBody>
          <a:bodyPr/>
          <a:lstStyle/>
          <a:p>
            <a:fld id="{B262A795-6F94-4A96-B820-B9038480D048}" type="slidenum">
              <a:rPr lang="en-US" smtClean="0"/>
              <a:t>1</a:t>
            </a:fld>
            <a:endParaRPr lang="en-US" dirty="0"/>
          </a:p>
        </p:txBody>
      </p:sp>
    </p:spTree>
    <p:extLst>
      <p:ext uri="{BB962C8B-B14F-4D97-AF65-F5344CB8AC3E}">
        <p14:creationId xmlns:p14="http://schemas.microsoft.com/office/powerpoint/2010/main" val="3642546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48A87A34-81AB-432B-8DAE-1953F412C126}" type="datetimeFigureOut">
              <a:rPr lang="en-US" smtClean="0"/>
              <a:t>11/8/2021</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D22F896-40B5-4ADD-8801-0D06FADFA095}" type="slidenum">
              <a:rPr lang="en-US" smtClean="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6785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17245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42219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85284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7076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34525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68006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75270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7020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55246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15071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48A87A34-81AB-432B-8DAE-1953F412C126}" type="datetimeFigureOut">
              <a:rPr lang="en-US" smtClean="0"/>
              <a:pPr/>
              <a:t>11/8/2021</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476196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8675B3C-A244-4CC4-9E35-3079515D8721}"/>
              </a:ext>
            </a:extLst>
          </p:cNvPr>
          <p:cNvSpPr>
            <a:spLocks noGrp="1"/>
          </p:cNvSpPr>
          <p:nvPr>
            <p:ph type="title"/>
          </p:nvPr>
        </p:nvSpPr>
        <p:spPr>
          <a:xfrm>
            <a:off x="1143000" y="609600"/>
            <a:ext cx="9875520" cy="2819400"/>
          </a:xfrm>
        </p:spPr>
        <p:txBody>
          <a:bodyPr>
            <a:normAutofit fontScale="90000"/>
          </a:bodyPr>
          <a:lstStyle/>
          <a:p>
            <a:pPr algn="r"/>
            <a:r>
              <a:rPr lang="en-US" dirty="0"/>
              <a:t>2020Assessment of the Efficiency of the Administrative Mechanism (AEAM)</a:t>
            </a:r>
            <a:br>
              <a:rPr lang="en-US" dirty="0"/>
            </a:br>
            <a:r>
              <a:rPr lang="en-US" sz="2800" dirty="0"/>
              <a:t>(3/1/2020 through 2/29/2021)</a:t>
            </a:r>
            <a:br>
              <a:rPr lang="en-US" sz="2800" dirty="0"/>
            </a:br>
            <a:br>
              <a:rPr lang="en-US" sz="2800" dirty="0"/>
            </a:br>
            <a:r>
              <a:rPr lang="en-US" sz="2800" b="1" dirty="0"/>
              <a:t>STEERING COMMITTEE</a:t>
            </a:r>
            <a:br>
              <a:rPr lang="en-US" sz="2800" b="1" dirty="0"/>
            </a:br>
            <a:r>
              <a:rPr lang="en-US" sz="2800" b="1" dirty="0"/>
              <a:t>November 9, 2021</a:t>
            </a:r>
            <a:endParaRPr lang="en-US" dirty="0"/>
          </a:p>
        </p:txBody>
      </p:sp>
      <p:pic>
        <p:nvPicPr>
          <p:cNvPr id="9" name="Picture 8" descr="Text&#10;&#10;Description automatically generated">
            <a:extLst>
              <a:ext uri="{FF2B5EF4-FFF2-40B4-BE49-F238E27FC236}">
                <a16:creationId xmlns:a16="http://schemas.microsoft.com/office/drawing/2014/main" id="{3A130EAF-D7C2-46B7-9FA4-DED100EBFDBF}"/>
              </a:ext>
            </a:extLst>
          </p:cNvPr>
          <p:cNvPicPr>
            <a:picLocks noChangeAspect="1"/>
          </p:cNvPicPr>
          <p:nvPr/>
        </p:nvPicPr>
        <p:blipFill>
          <a:blip r:embed="rId3"/>
          <a:stretch>
            <a:fillRect/>
          </a:stretch>
        </p:blipFill>
        <p:spPr>
          <a:xfrm>
            <a:off x="1176129" y="3314022"/>
            <a:ext cx="9872871" cy="3208683"/>
          </a:xfrm>
          <a:prstGeom prst="rect">
            <a:avLst/>
          </a:prstGeom>
          <a:noFill/>
        </p:spPr>
      </p:pic>
    </p:spTree>
    <p:extLst>
      <p:ext uri="{BB962C8B-B14F-4D97-AF65-F5344CB8AC3E}">
        <p14:creationId xmlns:p14="http://schemas.microsoft.com/office/powerpoint/2010/main" val="616906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3DD3-C27C-457D-ADDD-066D01CB95CA}"/>
              </a:ext>
            </a:extLst>
          </p:cNvPr>
          <p:cNvSpPr>
            <a:spLocks noGrp="1"/>
          </p:cNvSpPr>
          <p:nvPr>
            <p:ph type="title"/>
          </p:nvPr>
        </p:nvSpPr>
        <p:spPr>
          <a:xfrm>
            <a:off x="268447" y="311979"/>
            <a:ext cx="11677475" cy="1356360"/>
          </a:xfrm>
        </p:spPr>
        <p:txBody>
          <a:bodyPr>
            <a:noAutofit/>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400" dirty="0">
                <a:latin typeface="Tahoma" panose="020B0604030504040204" pitchFamily="34" charset="0"/>
                <a:ea typeface="Tahoma" panose="020B0604030504040204" pitchFamily="34" charset="0"/>
                <a:cs typeface="Tahoma" panose="020B0604030504040204" pitchFamily="34" charset="0"/>
              </a:rPr>
              <a:t>During the 2020 grant year (March 1, 2020 - February 29, 2021), on average, how many days did it take for the Recipient's office to approve the requested budget modification/amendment?</a:t>
            </a:r>
          </a:p>
        </p:txBody>
      </p:sp>
      <p:sp>
        <p:nvSpPr>
          <p:cNvPr id="7" name="TextBox 6">
            <a:extLst>
              <a:ext uri="{FF2B5EF4-FFF2-40B4-BE49-F238E27FC236}">
                <a16:creationId xmlns:a16="http://schemas.microsoft.com/office/drawing/2014/main" id="{FB2E1D69-72FF-42E7-B654-E5C42CF065BE}"/>
              </a:ext>
            </a:extLst>
          </p:cNvPr>
          <p:cNvSpPr txBox="1"/>
          <p:nvPr/>
        </p:nvSpPr>
        <p:spPr>
          <a:xfrm>
            <a:off x="402670" y="1668339"/>
            <a:ext cx="11543252" cy="923330"/>
          </a:xfrm>
          <a:prstGeom prst="rect">
            <a:avLst/>
          </a:prstGeom>
          <a:noFill/>
        </p:spPr>
        <p:txBody>
          <a:bodyPr wrap="square" rtlCol="0">
            <a:spAutoFit/>
          </a:bodyPr>
          <a:lstStyle/>
          <a:p>
            <a:r>
              <a:rPr lang="en-US" b="1" u="sng" dirty="0"/>
              <a:t>RECIPIENT RESPONSE:</a:t>
            </a:r>
          </a:p>
          <a:p>
            <a:r>
              <a:rPr lang="en-US" b="1" dirty="0">
                <a:solidFill>
                  <a:srgbClr val="FF0000"/>
                </a:solidFill>
              </a:rPr>
              <a:t>All budget modifications were approved within 60-days of submitted request. COVID-19 increased the timeframe for budget modifications.</a:t>
            </a:r>
          </a:p>
        </p:txBody>
      </p:sp>
      <p:sp>
        <p:nvSpPr>
          <p:cNvPr id="11" name="TextBox 10">
            <a:extLst>
              <a:ext uri="{FF2B5EF4-FFF2-40B4-BE49-F238E27FC236}">
                <a16:creationId xmlns:a16="http://schemas.microsoft.com/office/drawing/2014/main" id="{DEBF2C96-0E31-4CF0-99E6-7002EE003891}"/>
              </a:ext>
            </a:extLst>
          </p:cNvPr>
          <p:cNvSpPr txBox="1"/>
          <p:nvPr/>
        </p:nvSpPr>
        <p:spPr>
          <a:xfrm>
            <a:off x="402670" y="2609584"/>
            <a:ext cx="11316749" cy="369332"/>
          </a:xfrm>
          <a:prstGeom prst="rect">
            <a:avLst/>
          </a:prstGeom>
          <a:noFill/>
        </p:spPr>
        <p:txBody>
          <a:bodyPr wrap="square">
            <a:spAutoFit/>
          </a:bodyPr>
          <a:lstStyle/>
          <a:p>
            <a:r>
              <a:rPr lang="en-US" b="1" u="sng" dirty="0"/>
              <a:t>SUBRECIPIENT RESPONSES:</a:t>
            </a:r>
          </a:p>
        </p:txBody>
      </p:sp>
      <p:pic>
        <p:nvPicPr>
          <p:cNvPr id="6" name="Picture 5" descr="chart6780865050.png">
            <a:extLst>
              <a:ext uri="{FF2B5EF4-FFF2-40B4-BE49-F238E27FC236}">
                <a16:creationId xmlns:a16="http://schemas.microsoft.com/office/drawing/2014/main" id="{DE4DC984-6317-4A47-A4EB-C940467D98E8}"/>
              </a:ext>
            </a:extLst>
          </p:cNvPr>
          <p:cNvPicPr>
            <a:picLocks noChangeAspect="1"/>
          </p:cNvPicPr>
          <p:nvPr/>
        </p:nvPicPr>
        <p:blipFill rotWithShape="1">
          <a:blip r:embed="rId2"/>
          <a:srcRect b="9449"/>
          <a:stretch/>
        </p:blipFill>
        <p:spPr>
          <a:xfrm>
            <a:off x="402670" y="2978916"/>
            <a:ext cx="5482629" cy="3593875"/>
          </a:xfrm>
          <a:prstGeom prst="rect">
            <a:avLst/>
          </a:prstGeom>
        </p:spPr>
      </p:pic>
      <p:pic>
        <p:nvPicPr>
          <p:cNvPr id="8" name="Picture 7" descr="table6780865050.png">
            <a:extLst>
              <a:ext uri="{FF2B5EF4-FFF2-40B4-BE49-F238E27FC236}">
                <a16:creationId xmlns:a16="http://schemas.microsoft.com/office/drawing/2014/main" id="{35D82703-AA90-4E73-B6ED-9ABC28D88975}"/>
              </a:ext>
            </a:extLst>
          </p:cNvPr>
          <p:cNvPicPr>
            <a:picLocks noChangeAspect="1"/>
          </p:cNvPicPr>
          <p:nvPr/>
        </p:nvPicPr>
        <p:blipFill>
          <a:blip r:embed="rId3"/>
          <a:stretch>
            <a:fillRect/>
          </a:stretch>
        </p:blipFill>
        <p:spPr>
          <a:xfrm>
            <a:off x="5392469" y="3024699"/>
            <a:ext cx="6228030" cy="2474436"/>
          </a:xfrm>
          <a:prstGeom prst="rect">
            <a:avLst/>
          </a:prstGeom>
        </p:spPr>
      </p:pic>
    </p:spTree>
    <p:extLst>
      <p:ext uri="{BB962C8B-B14F-4D97-AF65-F5344CB8AC3E}">
        <p14:creationId xmlns:p14="http://schemas.microsoft.com/office/powerpoint/2010/main" val="20030824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3DD3-C27C-457D-ADDD-066D01CB95CA}"/>
              </a:ext>
            </a:extLst>
          </p:cNvPr>
          <p:cNvSpPr>
            <a:spLocks noGrp="1"/>
          </p:cNvSpPr>
          <p:nvPr>
            <p:ph type="title"/>
          </p:nvPr>
        </p:nvSpPr>
        <p:spPr>
          <a:xfrm>
            <a:off x="268447" y="311979"/>
            <a:ext cx="11677475" cy="1356360"/>
          </a:xfrm>
        </p:spPr>
        <p:txBody>
          <a:bodyPr>
            <a:noAutofit/>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400" dirty="0">
                <a:latin typeface="Tahoma" panose="020B0604030504040204" pitchFamily="34" charset="0"/>
                <a:ea typeface="Tahoma" panose="020B0604030504040204" pitchFamily="34" charset="0"/>
                <a:cs typeface="Tahoma" panose="020B0604030504040204" pitchFamily="34" charset="0"/>
              </a:rPr>
              <a:t>During the 2020 grant year (March 1, 2020 - February 29, 2021), did your agency receive a Program Monitoring (chart audit for services) visit?</a:t>
            </a:r>
          </a:p>
        </p:txBody>
      </p:sp>
      <p:sp>
        <p:nvSpPr>
          <p:cNvPr id="7" name="TextBox 6">
            <a:extLst>
              <a:ext uri="{FF2B5EF4-FFF2-40B4-BE49-F238E27FC236}">
                <a16:creationId xmlns:a16="http://schemas.microsoft.com/office/drawing/2014/main" id="{FB2E1D69-72FF-42E7-B654-E5C42CF065BE}"/>
              </a:ext>
            </a:extLst>
          </p:cNvPr>
          <p:cNvSpPr txBox="1"/>
          <p:nvPr/>
        </p:nvSpPr>
        <p:spPr>
          <a:xfrm>
            <a:off x="402670" y="1887524"/>
            <a:ext cx="11190914" cy="646331"/>
          </a:xfrm>
          <a:prstGeom prst="rect">
            <a:avLst/>
          </a:prstGeom>
          <a:noFill/>
        </p:spPr>
        <p:txBody>
          <a:bodyPr wrap="square" rtlCol="0">
            <a:spAutoFit/>
          </a:bodyPr>
          <a:lstStyle/>
          <a:p>
            <a:r>
              <a:rPr lang="en-US" b="1" u="sng" dirty="0"/>
              <a:t>RECIPIENT RESPONSE:</a:t>
            </a:r>
          </a:p>
          <a:p>
            <a:r>
              <a:rPr lang="en-US" b="1" dirty="0">
                <a:solidFill>
                  <a:srgbClr val="FF0000"/>
                </a:solidFill>
              </a:rPr>
              <a:t>All subrecipient received a program monitoring visit during the 2020/21 grant year.</a:t>
            </a:r>
          </a:p>
        </p:txBody>
      </p:sp>
      <p:sp>
        <p:nvSpPr>
          <p:cNvPr id="11" name="TextBox 10">
            <a:extLst>
              <a:ext uri="{FF2B5EF4-FFF2-40B4-BE49-F238E27FC236}">
                <a16:creationId xmlns:a16="http://schemas.microsoft.com/office/drawing/2014/main" id="{DEBF2C96-0E31-4CF0-99E6-7002EE003891}"/>
              </a:ext>
            </a:extLst>
          </p:cNvPr>
          <p:cNvSpPr txBox="1"/>
          <p:nvPr/>
        </p:nvSpPr>
        <p:spPr>
          <a:xfrm>
            <a:off x="448809" y="3007237"/>
            <a:ext cx="11316749" cy="369332"/>
          </a:xfrm>
          <a:prstGeom prst="rect">
            <a:avLst/>
          </a:prstGeom>
          <a:noFill/>
        </p:spPr>
        <p:txBody>
          <a:bodyPr wrap="square">
            <a:spAutoFit/>
          </a:bodyPr>
          <a:lstStyle/>
          <a:p>
            <a:r>
              <a:rPr lang="en-US" b="1" u="sng" dirty="0"/>
              <a:t>SUBRECIPIENT RESPONSES:</a:t>
            </a:r>
          </a:p>
        </p:txBody>
      </p:sp>
      <p:pic>
        <p:nvPicPr>
          <p:cNvPr id="6" name="Picture 5" descr="chart6780865000.png">
            <a:extLst>
              <a:ext uri="{FF2B5EF4-FFF2-40B4-BE49-F238E27FC236}">
                <a16:creationId xmlns:a16="http://schemas.microsoft.com/office/drawing/2014/main" id="{DE47E729-729F-40ED-A009-141CDD6ED6C6}"/>
              </a:ext>
            </a:extLst>
          </p:cNvPr>
          <p:cNvPicPr>
            <a:picLocks noChangeAspect="1"/>
          </p:cNvPicPr>
          <p:nvPr/>
        </p:nvPicPr>
        <p:blipFill rotWithShape="1">
          <a:blip r:embed="rId2"/>
          <a:srcRect l="11840" b="13147"/>
          <a:stretch/>
        </p:blipFill>
        <p:spPr>
          <a:xfrm>
            <a:off x="402670" y="3429000"/>
            <a:ext cx="6650567" cy="2978203"/>
          </a:xfrm>
          <a:prstGeom prst="rect">
            <a:avLst/>
          </a:prstGeom>
        </p:spPr>
      </p:pic>
      <p:pic>
        <p:nvPicPr>
          <p:cNvPr id="8" name="Picture 7" descr="table6780865060.png">
            <a:extLst>
              <a:ext uri="{FF2B5EF4-FFF2-40B4-BE49-F238E27FC236}">
                <a16:creationId xmlns:a16="http://schemas.microsoft.com/office/drawing/2014/main" id="{A0A3EE1C-9239-4B5E-AD2E-CDBF491AA661}"/>
              </a:ext>
            </a:extLst>
          </p:cNvPr>
          <p:cNvPicPr>
            <a:picLocks noChangeAspect="1"/>
          </p:cNvPicPr>
          <p:nvPr/>
        </p:nvPicPr>
        <p:blipFill>
          <a:blip r:embed="rId3"/>
          <a:stretch>
            <a:fillRect/>
          </a:stretch>
        </p:blipFill>
        <p:spPr>
          <a:xfrm>
            <a:off x="5790119" y="4637616"/>
            <a:ext cx="5803465" cy="1094256"/>
          </a:xfrm>
          <a:prstGeom prst="rect">
            <a:avLst/>
          </a:prstGeom>
        </p:spPr>
      </p:pic>
    </p:spTree>
    <p:extLst>
      <p:ext uri="{BB962C8B-B14F-4D97-AF65-F5344CB8AC3E}">
        <p14:creationId xmlns:p14="http://schemas.microsoft.com/office/powerpoint/2010/main" val="2619727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3DD3-C27C-457D-ADDD-066D01CB95CA}"/>
              </a:ext>
            </a:extLst>
          </p:cNvPr>
          <p:cNvSpPr>
            <a:spLocks noGrp="1"/>
          </p:cNvSpPr>
          <p:nvPr>
            <p:ph type="title"/>
          </p:nvPr>
        </p:nvSpPr>
        <p:spPr>
          <a:xfrm>
            <a:off x="268447" y="311979"/>
            <a:ext cx="11677475" cy="1356360"/>
          </a:xfrm>
        </p:spPr>
        <p:txBody>
          <a:bodyPr>
            <a:noAutofit/>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400" dirty="0">
                <a:latin typeface="Tahoma" panose="020B0604030504040204" pitchFamily="34" charset="0"/>
                <a:ea typeface="Tahoma" panose="020B0604030504040204" pitchFamily="34" charset="0"/>
                <a:cs typeface="Tahoma" panose="020B0604030504040204" pitchFamily="34" charset="0"/>
              </a:rPr>
              <a:t>During the 2020 grant year (March 1, 2020 - February 29, 2021), did your agency receive a Fiscal Monitoring (audit for Ryan White expenses) visit?</a:t>
            </a:r>
          </a:p>
        </p:txBody>
      </p:sp>
      <p:sp>
        <p:nvSpPr>
          <p:cNvPr id="7" name="TextBox 6">
            <a:extLst>
              <a:ext uri="{FF2B5EF4-FFF2-40B4-BE49-F238E27FC236}">
                <a16:creationId xmlns:a16="http://schemas.microsoft.com/office/drawing/2014/main" id="{FB2E1D69-72FF-42E7-B654-E5C42CF065BE}"/>
              </a:ext>
            </a:extLst>
          </p:cNvPr>
          <p:cNvSpPr txBox="1"/>
          <p:nvPr/>
        </p:nvSpPr>
        <p:spPr>
          <a:xfrm>
            <a:off x="402670" y="1887524"/>
            <a:ext cx="11190914" cy="646331"/>
          </a:xfrm>
          <a:prstGeom prst="rect">
            <a:avLst/>
          </a:prstGeom>
          <a:noFill/>
        </p:spPr>
        <p:txBody>
          <a:bodyPr wrap="square" rtlCol="0">
            <a:spAutoFit/>
          </a:bodyPr>
          <a:lstStyle/>
          <a:p>
            <a:r>
              <a:rPr lang="en-US" b="1" u="sng" dirty="0"/>
              <a:t>RECIPIENT RESPONSE:</a:t>
            </a:r>
          </a:p>
          <a:p>
            <a:r>
              <a:rPr lang="en-US" b="1" dirty="0">
                <a:solidFill>
                  <a:srgbClr val="FF0000"/>
                </a:solidFill>
              </a:rPr>
              <a:t>All subrecipient received a program monitoring visit during the 2020/21 grant year.</a:t>
            </a:r>
          </a:p>
        </p:txBody>
      </p:sp>
      <p:sp>
        <p:nvSpPr>
          <p:cNvPr id="11" name="TextBox 10">
            <a:extLst>
              <a:ext uri="{FF2B5EF4-FFF2-40B4-BE49-F238E27FC236}">
                <a16:creationId xmlns:a16="http://schemas.microsoft.com/office/drawing/2014/main" id="{DEBF2C96-0E31-4CF0-99E6-7002EE003891}"/>
              </a:ext>
            </a:extLst>
          </p:cNvPr>
          <p:cNvSpPr txBox="1"/>
          <p:nvPr/>
        </p:nvSpPr>
        <p:spPr>
          <a:xfrm>
            <a:off x="437625" y="2862096"/>
            <a:ext cx="11316749" cy="369332"/>
          </a:xfrm>
          <a:prstGeom prst="rect">
            <a:avLst/>
          </a:prstGeom>
          <a:noFill/>
        </p:spPr>
        <p:txBody>
          <a:bodyPr wrap="square">
            <a:spAutoFit/>
          </a:bodyPr>
          <a:lstStyle/>
          <a:p>
            <a:r>
              <a:rPr lang="en-US" b="1" u="sng" dirty="0"/>
              <a:t>SUBRECIPIENT RESPONSES:</a:t>
            </a:r>
          </a:p>
        </p:txBody>
      </p:sp>
      <p:pic>
        <p:nvPicPr>
          <p:cNvPr id="4" name="Picture 3">
            <a:extLst>
              <a:ext uri="{FF2B5EF4-FFF2-40B4-BE49-F238E27FC236}">
                <a16:creationId xmlns:a16="http://schemas.microsoft.com/office/drawing/2014/main" id="{E49AD1C7-03D3-4A34-BB4E-6BF9DF0EC0FB}"/>
              </a:ext>
            </a:extLst>
          </p:cNvPr>
          <p:cNvPicPr>
            <a:picLocks noChangeAspect="1"/>
          </p:cNvPicPr>
          <p:nvPr/>
        </p:nvPicPr>
        <p:blipFill rotWithShape="1">
          <a:blip r:embed="rId2"/>
          <a:srcRect l="13721"/>
          <a:stretch/>
        </p:blipFill>
        <p:spPr>
          <a:xfrm>
            <a:off x="402670" y="3375826"/>
            <a:ext cx="6511927" cy="3170195"/>
          </a:xfrm>
          <a:prstGeom prst="rect">
            <a:avLst/>
          </a:prstGeom>
        </p:spPr>
      </p:pic>
      <p:pic>
        <p:nvPicPr>
          <p:cNvPr id="6" name="Picture 5" descr="table6780865000.png">
            <a:extLst>
              <a:ext uri="{FF2B5EF4-FFF2-40B4-BE49-F238E27FC236}">
                <a16:creationId xmlns:a16="http://schemas.microsoft.com/office/drawing/2014/main" id="{7B5956DA-84DC-4B5F-BD52-D15D27313E07}"/>
              </a:ext>
            </a:extLst>
          </p:cNvPr>
          <p:cNvPicPr>
            <a:picLocks noChangeAspect="1"/>
          </p:cNvPicPr>
          <p:nvPr/>
        </p:nvPicPr>
        <p:blipFill>
          <a:blip r:embed="rId3"/>
          <a:stretch>
            <a:fillRect/>
          </a:stretch>
        </p:blipFill>
        <p:spPr>
          <a:xfrm>
            <a:off x="6317551" y="4582700"/>
            <a:ext cx="5471779" cy="1031716"/>
          </a:xfrm>
          <a:prstGeom prst="rect">
            <a:avLst/>
          </a:prstGeom>
        </p:spPr>
      </p:pic>
    </p:spTree>
    <p:extLst>
      <p:ext uri="{BB962C8B-B14F-4D97-AF65-F5344CB8AC3E}">
        <p14:creationId xmlns:p14="http://schemas.microsoft.com/office/powerpoint/2010/main" val="1910655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3DD3-C27C-457D-ADDD-066D01CB95CA}"/>
              </a:ext>
            </a:extLst>
          </p:cNvPr>
          <p:cNvSpPr>
            <a:spLocks noGrp="1"/>
          </p:cNvSpPr>
          <p:nvPr>
            <p:ph type="title"/>
          </p:nvPr>
        </p:nvSpPr>
        <p:spPr>
          <a:xfrm>
            <a:off x="268447" y="311979"/>
            <a:ext cx="11677475" cy="1356360"/>
          </a:xfrm>
        </p:spPr>
        <p:txBody>
          <a:bodyPr>
            <a:noAutofit/>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400" dirty="0">
                <a:latin typeface="Tahoma" panose="020B0604030504040204" pitchFamily="34" charset="0"/>
                <a:ea typeface="Tahoma" panose="020B0604030504040204" pitchFamily="34" charset="0"/>
                <a:cs typeface="Tahoma" panose="020B0604030504040204" pitchFamily="34" charset="0"/>
              </a:rPr>
              <a:t>During the 2020 grant year (March 1, 2020 - February 29, 2021), did your agency request any technical assistance from the Recipient's office?</a:t>
            </a:r>
          </a:p>
        </p:txBody>
      </p:sp>
      <p:sp>
        <p:nvSpPr>
          <p:cNvPr id="7" name="TextBox 6">
            <a:extLst>
              <a:ext uri="{FF2B5EF4-FFF2-40B4-BE49-F238E27FC236}">
                <a16:creationId xmlns:a16="http://schemas.microsoft.com/office/drawing/2014/main" id="{FB2E1D69-72FF-42E7-B654-E5C42CF065BE}"/>
              </a:ext>
            </a:extLst>
          </p:cNvPr>
          <p:cNvSpPr txBox="1"/>
          <p:nvPr/>
        </p:nvSpPr>
        <p:spPr>
          <a:xfrm>
            <a:off x="402670" y="1887524"/>
            <a:ext cx="11190914" cy="923330"/>
          </a:xfrm>
          <a:prstGeom prst="rect">
            <a:avLst/>
          </a:prstGeom>
          <a:noFill/>
        </p:spPr>
        <p:txBody>
          <a:bodyPr wrap="square" rtlCol="0">
            <a:spAutoFit/>
          </a:bodyPr>
          <a:lstStyle/>
          <a:p>
            <a:r>
              <a:rPr lang="en-US" b="1" u="sng" dirty="0"/>
              <a:t>RECIPIENT RESPONSE:</a:t>
            </a:r>
          </a:p>
          <a:p>
            <a:r>
              <a:rPr lang="en-US" b="1" dirty="0">
                <a:solidFill>
                  <a:srgbClr val="FF0000"/>
                </a:solidFill>
              </a:rPr>
              <a:t>Some subrecipients requested technical assistance regarding monitoring, monthly reimbursements, and budgets.</a:t>
            </a:r>
          </a:p>
        </p:txBody>
      </p:sp>
      <p:sp>
        <p:nvSpPr>
          <p:cNvPr id="11" name="TextBox 10">
            <a:extLst>
              <a:ext uri="{FF2B5EF4-FFF2-40B4-BE49-F238E27FC236}">
                <a16:creationId xmlns:a16="http://schemas.microsoft.com/office/drawing/2014/main" id="{DEBF2C96-0E31-4CF0-99E6-7002EE003891}"/>
              </a:ext>
            </a:extLst>
          </p:cNvPr>
          <p:cNvSpPr txBox="1"/>
          <p:nvPr/>
        </p:nvSpPr>
        <p:spPr>
          <a:xfrm>
            <a:off x="437625" y="2862096"/>
            <a:ext cx="11316749" cy="369332"/>
          </a:xfrm>
          <a:prstGeom prst="rect">
            <a:avLst/>
          </a:prstGeom>
          <a:noFill/>
        </p:spPr>
        <p:txBody>
          <a:bodyPr wrap="square">
            <a:spAutoFit/>
          </a:bodyPr>
          <a:lstStyle/>
          <a:p>
            <a:r>
              <a:rPr lang="en-US" b="1" u="sng" dirty="0"/>
              <a:t>SUBRECIPIENT RESPONSES:</a:t>
            </a:r>
          </a:p>
        </p:txBody>
      </p:sp>
      <p:pic>
        <p:nvPicPr>
          <p:cNvPr id="6" name="Picture 5" descr="chart6780865020.png">
            <a:extLst>
              <a:ext uri="{FF2B5EF4-FFF2-40B4-BE49-F238E27FC236}">
                <a16:creationId xmlns:a16="http://schemas.microsoft.com/office/drawing/2014/main" id="{11130D86-92C0-4387-B589-071EB4A37A26}"/>
              </a:ext>
            </a:extLst>
          </p:cNvPr>
          <p:cNvPicPr>
            <a:picLocks noChangeAspect="1"/>
          </p:cNvPicPr>
          <p:nvPr/>
        </p:nvPicPr>
        <p:blipFill rotWithShape="1">
          <a:blip r:embed="rId2"/>
          <a:srcRect l="13152" b="14626"/>
          <a:stretch/>
        </p:blipFill>
        <p:spPr>
          <a:xfrm>
            <a:off x="437625" y="3429000"/>
            <a:ext cx="6551676" cy="2927483"/>
          </a:xfrm>
          <a:prstGeom prst="rect">
            <a:avLst/>
          </a:prstGeom>
        </p:spPr>
      </p:pic>
      <p:pic>
        <p:nvPicPr>
          <p:cNvPr id="8" name="Picture 7" descr="table6780865020.png">
            <a:extLst>
              <a:ext uri="{FF2B5EF4-FFF2-40B4-BE49-F238E27FC236}">
                <a16:creationId xmlns:a16="http://schemas.microsoft.com/office/drawing/2014/main" id="{0364EAD7-FF67-47D1-AC12-23C4EFB12EA1}"/>
              </a:ext>
            </a:extLst>
          </p:cNvPr>
          <p:cNvPicPr>
            <a:picLocks noChangeAspect="1"/>
          </p:cNvPicPr>
          <p:nvPr/>
        </p:nvPicPr>
        <p:blipFill>
          <a:blip r:embed="rId3"/>
          <a:stretch>
            <a:fillRect/>
          </a:stretch>
        </p:blipFill>
        <p:spPr>
          <a:xfrm>
            <a:off x="5793498" y="3999113"/>
            <a:ext cx="5878818" cy="1108464"/>
          </a:xfrm>
          <a:prstGeom prst="rect">
            <a:avLst/>
          </a:prstGeom>
        </p:spPr>
      </p:pic>
    </p:spTree>
    <p:extLst>
      <p:ext uri="{BB962C8B-B14F-4D97-AF65-F5344CB8AC3E}">
        <p14:creationId xmlns:p14="http://schemas.microsoft.com/office/powerpoint/2010/main" val="3265359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3DD3-C27C-457D-ADDD-066D01CB95CA}"/>
              </a:ext>
            </a:extLst>
          </p:cNvPr>
          <p:cNvSpPr>
            <a:spLocks noGrp="1"/>
          </p:cNvSpPr>
          <p:nvPr>
            <p:ph type="title"/>
          </p:nvPr>
        </p:nvSpPr>
        <p:spPr>
          <a:xfrm>
            <a:off x="1096766" y="244867"/>
            <a:ext cx="9875520" cy="1356360"/>
          </a:xfrm>
        </p:spPr>
        <p:txBody>
          <a:bodyPr>
            <a:normAutofit/>
          </a:bodyPr>
          <a:lstStyle/>
          <a:p>
            <a:r>
              <a:rPr lang="en-US" sz="4000" dirty="0">
                <a:latin typeface="Rockwell" panose="02060603020205020403" pitchFamily="18" charset="0"/>
              </a:rPr>
              <a:t>AEAM Questions to the Planning Council</a:t>
            </a:r>
          </a:p>
        </p:txBody>
      </p:sp>
      <p:pic>
        <p:nvPicPr>
          <p:cNvPr id="5" name="Graphic 4" descr="Pencil">
            <a:extLst>
              <a:ext uri="{FF2B5EF4-FFF2-40B4-BE49-F238E27FC236}">
                <a16:creationId xmlns:a16="http://schemas.microsoft.com/office/drawing/2014/main" id="{0A74E1BB-B1CA-413B-8313-F68AA049A91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822574" y="437133"/>
            <a:ext cx="767542" cy="767542"/>
          </a:xfrm>
          <a:prstGeom prst="rect">
            <a:avLst/>
          </a:prstGeom>
        </p:spPr>
      </p:pic>
      <p:graphicFrame>
        <p:nvGraphicFramePr>
          <p:cNvPr id="4" name="Content Placeholder 3">
            <a:extLst>
              <a:ext uri="{FF2B5EF4-FFF2-40B4-BE49-F238E27FC236}">
                <a16:creationId xmlns:a16="http://schemas.microsoft.com/office/drawing/2014/main" id="{31F44B22-324B-4DE8-B32C-85312184904C}"/>
              </a:ext>
            </a:extLst>
          </p:cNvPr>
          <p:cNvGraphicFramePr>
            <a:graphicFrameLocks noGrp="1"/>
          </p:cNvGraphicFramePr>
          <p:nvPr>
            <p:ph idx="1"/>
            <p:extLst>
              <p:ext uri="{D42A27DB-BD31-4B8C-83A1-F6EECF244321}">
                <p14:modId xmlns:p14="http://schemas.microsoft.com/office/powerpoint/2010/main" val="133437382"/>
              </p:ext>
            </p:extLst>
          </p:nvPr>
        </p:nvGraphicFramePr>
        <p:xfrm>
          <a:off x="719720" y="1319040"/>
          <a:ext cx="10870395" cy="5101827"/>
        </p:xfrm>
        <a:graphic>
          <a:graphicData uri="http://schemas.openxmlformats.org/drawingml/2006/table">
            <a:tbl>
              <a:tblPr firstRow="1" bandRow="1">
                <a:tableStyleId>{5C22544A-7EE6-4342-B048-85BDC9FD1C3A}</a:tableStyleId>
              </a:tblPr>
              <a:tblGrid>
                <a:gridCol w="10870395">
                  <a:extLst>
                    <a:ext uri="{9D8B030D-6E8A-4147-A177-3AD203B41FA5}">
                      <a16:colId xmlns:a16="http://schemas.microsoft.com/office/drawing/2014/main" val="743422230"/>
                    </a:ext>
                  </a:extLst>
                </a:gridCol>
              </a:tblGrid>
              <a:tr h="543698">
                <a:tc>
                  <a:txBody>
                    <a:bodyPr/>
                    <a:lstStyle/>
                    <a:p>
                      <a:r>
                        <a:rPr lang="en-US" dirty="0">
                          <a:latin typeface="Tahoma" panose="020B0604030504040204" pitchFamily="34" charset="0"/>
                          <a:ea typeface="Tahoma" panose="020B0604030504040204" pitchFamily="34" charset="0"/>
                          <a:cs typeface="Tahoma" panose="020B0604030504040204" pitchFamily="34" charset="0"/>
                        </a:rPr>
                        <a:t>Questions</a:t>
                      </a:r>
                    </a:p>
                  </a:txBody>
                  <a:tcPr/>
                </a:tc>
                <a:extLst>
                  <a:ext uri="{0D108BD9-81ED-4DB2-BD59-A6C34878D82A}">
                    <a16:rowId xmlns:a16="http://schemas.microsoft.com/office/drawing/2014/main" val="2496822786"/>
                  </a:ext>
                </a:extLst>
              </a:tr>
              <a:tr h="4558129">
                <a:tc>
                  <a:txBody>
                    <a:bodyPr/>
                    <a:lstStyle/>
                    <a:p>
                      <a:pPr marL="342900" marR="0" lvl="0" indent="-342900" algn="l" defTabSz="914400" rtl="0" eaLnBrk="1" fontAlgn="auto" latinLnBrk="0" hangingPunct="1">
                        <a:lnSpc>
                          <a:spcPct val="150000"/>
                        </a:lnSpc>
                        <a:spcBef>
                          <a:spcPts val="0"/>
                        </a:spcBef>
                        <a:spcAft>
                          <a:spcPts val="0"/>
                        </a:spcAft>
                        <a:buClrTx/>
                        <a:buSzTx/>
                        <a:buFont typeface="+mj-lt"/>
                        <a:buAutoNum type="arabicPeriod"/>
                        <a:tabLst/>
                        <a:defRPr/>
                      </a:pPr>
                      <a:r>
                        <a:rPr lang="en-US" sz="1600" dirty="0">
                          <a:latin typeface="Tahoma" panose="020B0604030504040204" pitchFamily="34" charset="0"/>
                          <a:ea typeface="Tahoma" panose="020B0604030504040204" pitchFamily="34" charset="0"/>
                          <a:cs typeface="Tahoma" panose="020B0604030504040204" pitchFamily="34" charset="0"/>
                        </a:rPr>
                        <a:t> During the 2020 grant year (March 1, 2020 - February 29, 2021), did the Recipients Office (City of Paterson) adhere to the Planning Council's recommendations by allocating a specific percentage of funds to each service category as approved by the Planning Council during the Priority Setting and Resource Allocations process?</a:t>
                      </a:r>
                    </a:p>
                    <a:p>
                      <a:pPr marL="342900" marR="0" lvl="0" indent="-342900" algn="l" defTabSz="914400" rtl="0" eaLnBrk="1" fontAlgn="auto" latinLnBrk="0" hangingPunct="1">
                        <a:lnSpc>
                          <a:spcPct val="150000"/>
                        </a:lnSpc>
                        <a:spcBef>
                          <a:spcPts val="0"/>
                        </a:spcBef>
                        <a:spcAft>
                          <a:spcPts val="0"/>
                        </a:spcAft>
                        <a:buClrTx/>
                        <a:buSzTx/>
                        <a:buFont typeface="+mj-lt"/>
                        <a:buAutoNum type="arabicPeriod"/>
                        <a:tabLst/>
                        <a:defRPr/>
                      </a:pPr>
                      <a:r>
                        <a:rPr lang="en-US" sz="1600" dirty="0">
                          <a:latin typeface="Tahoma" panose="020B0604030504040204" pitchFamily="34" charset="0"/>
                          <a:ea typeface="Tahoma" panose="020B0604030504040204" pitchFamily="34" charset="0"/>
                          <a:cs typeface="Tahoma" panose="020B0604030504040204" pitchFamily="34" charset="0"/>
                        </a:rPr>
                        <a:t>During the 2020 Ryan White Part A grant year (March 1, 2020 - February 28, 2021), did the Recipient's Office provide expenditure reports to the Planning Council at least 4 times?</a:t>
                      </a:r>
                    </a:p>
                    <a:p>
                      <a:pPr marL="342900" marR="0" lvl="0" indent="-342900" algn="l" defTabSz="914400" rtl="0" eaLnBrk="1" fontAlgn="auto" latinLnBrk="0" hangingPunct="1">
                        <a:lnSpc>
                          <a:spcPct val="150000"/>
                        </a:lnSpc>
                        <a:spcBef>
                          <a:spcPts val="0"/>
                        </a:spcBef>
                        <a:spcAft>
                          <a:spcPts val="0"/>
                        </a:spcAft>
                        <a:buClrTx/>
                        <a:buSzTx/>
                        <a:buFont typeface="+mj-lt"/>
                        <a:buAutoNum type="arabicPeriod"/>
                        <a:tabLst/>
                        <a:defRPr/>
                      </a:pPr>
                      <a:r>
                        <a:rPr lang="en-US" sz="1600" dirty="0">
                          <a:latin typeface="Tahoma" panose="020B0604030504040204" pitchFamily="34" charset="0"/>
                          <a:ea typeface="Tahoma" panose="020B0604030504040204" pitchFamily="34" charset="0"/>
                          <a:cs typeface="Tahoma" panose="020B0604030504040204" pitchFamily="34" charset="0"/>
                        </a:rPr>
                        <a:t>During the 2020 Ryan White Part A grant year (March 1, 2020 - February 28, 2021), did the Recipient's Office participate in the development of Needs Assessments?</a:t>
                      </a:r>
                    </a:p>
                    <a:p>
                      <a:pPr marL="342900" marR="0" lvl="0" indent="-342900" algn="l" defTabSz="914400" rtl="0" eaLnBrk="1" fontAlgn="auto" latinLnBrk="0" hangingPunct="1">
                        <a:lnSpc>
                          <a:spcPct val="150000"/>
                        </a:lnSpc>
                        <a:spcBef>
                          <a:spcPts val="0"/>
                        </a:spcBef>
                        <a:spcAft>
                          <a:spcPts val="0"/>
                        </a:spcAft>
                        <a:buClrTx/>
                        <a:buSzTx/>
                        <a:buFont typeface="+mj-lt"/>
                        <a:buAutoNum type="arabicPeriod"/>
                        <a:tabLst/>
                        <a:defRPr/>
                      </a:pPr>
                      <a:r>
                        <a:rPr lang="en-US" sz="1600" dirty="0">
                          <a:latin typeface="Tahoma" panose="020B0604030504040204" pitchFamily="34" charset="0"/>
                          <a:ea typeface="Tahoma" panose="020B0604030504040204" pitchFamily="34" charset="0"/>
                          <a:cs typeface="Tahoma" panose="020B0604030504040204" pitchFamily="34" charset="0"/>
                        </a:rPr>
                        <a:t>During the 2020 Ryan White Part A grant year (March 1, 2020 - February 28, 2021), did the Recipient's Office participate in the development and tracking of the Integrated HIV Prevention and Care Plan?</a:t>
                      </a:r>
                    </a:p>
                    <a:p>
                      <a:pPr marL="342900" marR="0" lvl="0" indent="-342900" algn="l" defTabSz="914400" rtl="0" eaLnBrk="1" fontAlgn="auto" latinLnBrk="0" hangingPunct="1">
                        <a:lnSpc>
                          <a:spcPct val="150000"/>
                        </a:lnSpc>
                        <a:spcBef>
                          <a:spcPts val="0"/>
                        </a:spcBef>
                        <a:spcAft>
                          <a:spcPts val="0"/>
                        </a:spcAft>
                        <a:buClrTx/>
                        <a:buSzTx/>
                        <a:buFont typeface="+mj-lt"/>
                        <a:buAutoNum type="arabicPeriod"/>
                        <a:tabLst/>
                        <a:defRPr/>
                      </a:pPr>
                      <a:r>
                        <a:rPr lang="en-US" sz="1600" dirty="0">
                          <a:latin typeface="Tahoma" panose="020B0604030504040204" pitchFamily="34" charset="0"/>
                          <a:ea typeface="Tahoma" panose="020B0604030504040204" pitchFamily="34" charset="0"/>
                          <a:cs typeface="Tahoma" panose="020B0604030504040204" pitchFamily="34" charset="0"/>
                        </a:rPr>
                        <a:t>During the 2020/21 Ryan White Part A grant year (March 1, 2020 - February 28, 2021), did the Recipient's Office participate in the development and update of Service Standards?</a:t>
                      </a:r>
                    </a:p>
                  </a:txBody>
                  <a:tcPr/>
                </a:tc>
                <a:extLst>
                  <a:ext uri="{0D108BD9-81ED-4DB2-BD59-A6C34878D82A}">
                    <a16:rowId xmlns:a16="http://schemas.microsoft.com/office/drawing/2014/main" val="744739329"/>
                  </a:ext>
                </a:extLst>
              </a:tr>
            </a:tbl>
          </a:graphicData>
        </a:graphic>
      </p:graphicFrame>
    </p:spTree>
    <p:extLst>
      <p:ext uri="{BB962C8B-B14F-4D97-AF65-F5344CB8AC3E}">
        <p14:creationId xmlns:p14="http://schemas.microsoft.com/office/powerpoint/2010/main" val="1967161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3DD3-C27C-457D-ADDD-066D01CB95CA}"/>
              </a:ext>
            </a:extLst>
          </p:cNvPr>
          <p:cNvSpPr>
            <a:spLocks noGrp="1"/>
          </p:cNvSpPr>
          <p:nvPr>
            <p:ph type="title"/>
          </p:nvPr>
        </p:nvSpPr>
        <p:spPr>
          <a:xfrm>
            <a:off x="268447" y="311979"/>
            <a:ext cx="11677475" cy="1356360"/>
          </a:xfrm>
        </p:spPr>
        <p:txBody>
          <a:bodyPr>
            <a:noAutofit/>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400" dirty="0">
                <a:latin typeface="Tahoma" panose="020B0604030504040204" pitchFamily="34" charset="0"/>
                <a:ea typeface="Tahoma" panose="020B0604030504040204" pitchFamily="34" charset="0"/>
                <a:cs typeface="Tahoma" panose="020B0604030504040204" pitchFamily="34" charset="0"/>
              </a:rPr>
              <a:t>During the 2020 grant year (March 1, 2020 - February 29, 2021), did the Recipients Office (City of Paterson) adhere to the Planning Council's recommendations by allocating a specific percentage of funds to each service category as approved by the Planning Council during the Priority Setting and Resource Allocations process?</a:t>
            </a:r>
          </a:p>
        </p:txBody>
      </p:sp>
      <p:sp>
        <p:nvSpPr>
          <p:cNvPr id="11" name="TextBox 10">
            <a:extLst>
              <a:ext uri="{FF2B5EF4-FFF2-40B4-BE49-F238E27FC236}">
                <a16:creationId xmlns:a16="http://schemas.microsoft.com/office/drawing/2014/main" id="{DEBF2C96-0E31-4CF0-99E6-7002EE003891}"/>
              </a:ext>
            </a:extLst>
          </p:cNvPr>
          <p:cNvSpPr txBox="1"/>
          <p:nvPr/>
        </p:nvSpPr>
        <p:spPr>
          <a:xfrm>
            <a:off x="539225" y="1869120"/>
            <a:ext cx="11316749" cy="369332"/>
          </a:xfrm>
          <a:prstGeom prst="rect">
            <a:avLst/>
          </a:prstGeom>
          <a:noFill/>
        </p:spPr>
        <p:txBody>
          <a:bodyPr wrap="square">
            <a:spAutoFit/>
          </a:bodyPr>
          <a:lstStyle/>
          <a:p>
            <a:r>
              <a:rPr lang="en-US" b="1" u="sng" dirty="0"/>
              <a:t>COMMISSIONER RESPONSES:</a:t>
            </a:r>
          </a:p>
        </p:txBody>
      </p:sp>
      <p:pic>
        <p:nvPicPr>
          <p:cNvPr id="9" name="Picture 8" descr="chart6780864930.png">
            <a:extLst>
              <a:ext uri="{FF2B5EF4-FFF2-40B4-BE49-F238E27FC236}">
                <a16:creationId xmlns:a16="http://schemas.microsoft.com/office/drawing/2014/main" id="{96E0A938-DDED-4D18-8279-F877DB2009B9}"/>
              </a:ext>
            </a:extLst>
          </p:cNvPr>
          <p:cNvPicPr>
            <a:picLocks noChangeAspect="1"/>
          </p:cNvPicPr>
          <p:nvPr/>
        </p:nvPicPr>
        <p:blipFill>
          <a:blip r:embed="rId2"/>
          <a:stretch>
            <a:fillRect/>
          </a:stretch>
        </p:blipFill>
        <p:spPr>
          <a:xfrm>
            <a:off x="473506" y="2336596"/>
            <a:ext cx="5763758" cy="3784286"/>
          </a:xfrm>
          <a:prstGeom prst="rect">
            <a:avLst/>
          </a:prstGeom>
        </p:spPr>
      </p:pic>
      <p:pic>
        <p:nvPicPr>
          <p:cNvPr id="10" name="Picture 9" descr="table6780864930.png">
            <a:extLst>
              <a:ext uri="{FF2B5EF4-FFF2-40B4-BE49-F238E27FC236}">
                <a16:creationId xmlns:a16="http://schemas.microsoft.com/office/drawing/2014/main" id="{042A2B03-2CA4-43AB-B9A6-EB1B4124E5E3}"/>
              </a:ext>
            </a:extLst>
          </p:cNvPr>
          <p:cNvPicPr>
            <a:picLocks noChangeAspect="1"/>
          </p:cNvPicPr>
          <p:nvPr/>
        </p:nvPicPr>
        <p:blipFill>
          <a:blip r:embed="rId3"/>
          <a:stretch>
            <a:fillRect/>
          </a:stretch>
        </p:blipFill>
        <p:spPr>
          <a:xfrm>
            <a:off x="5631250" y="3429000"/>
            <a:ext cx="5763759" cy="1688374"/>
          </a:xfrm>
          <a:prstGeom prst="rect">
            <a:avLst/>
          </a:prstGeom>
        </p:spPr>
      </p:pic>
    </p:spTree>
    <p:extLst>
      <p:ext uri="{BB962C8B-B14F-4D97-AF65-F5344CB8AC3E}">
        <p14:creationId xmlns:p14="http://schemas.microsoft.com/office/powerpoint/2010/main" val="14362474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3DD3-C27C-457D-ADDD-066D01CB95CA}"/>
              </a:ext>
            </a:extLst>
          </p:cNvPr>
          <p:cNvSpPr>
            <a:spLocks noGrp="1"/>
          </p:cNvSpPr>
          <p:nvPr>
            <p:ph type="title"/>
          </p:nvPr>
        </p:nvSpPr>
        <p:spPr>
          <a:xfrm>
            <a:off x="268447" y="311979"/>
            <a:ext cx="11677475" cy="1356360"/>
          </a:xfrm>
        </p:spPr>
        <p:txBody>
          <a:bodyPr>
            <a:noAutofit/>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400" dirty="0">
                <a:latin typeface="Tahoma" panose="020B0604030504040204" pitchFamily="34" charset="0"/>
                <a:ea typeface="Tahoma" panose="020B0604030504040204" pitchFamily="34" charset="0"/>
                <a:cs typeface="Tahoma" panose="020B0604030504040204" pitchFamily="34" charset="0"/>
              </a:rPr>
              <a:t>During the 2020/21 Ryan White Part A grant year (March 1, 2020 - February 28, 2021), did the Recipient's Office provide expenditure reports to the Planning Council at least 4 times?</a:t>
            </a:r>
          </a:p>
        </p:txBody>
      </p:sp>
      <p:sp>
        <p:nvSpPr>
          <p:cNvPr id="11" name="TextBox 10">
            <a:extLst>
              <a:ext uri="{FF2B5EF4-FFF2-40B4-BE49-F238E27FC236}">
                <a16:creationId xmlns:a16="http://schemas.microsoft.com/office/drawing/2014/main" id="{DEBF2C96-0E31-4CF0-99E6-7002EE003891}"/>
              </a:ext>
            </a:extLst>
          </p:cNvPr>
          <p:cNvSpPr txBox="1"/>
          <p:nvPr/>
        </p:nvSpPr>
        <p:spPr>
          <a:xfrm>
            <a:off x="539225" y="1869120"/>
            <a:ext cx="11316749" cy="369332"/>
          </a:xfrm>
          <a:prstGeom prst="rect">
            <a:avLst/>
          </a:prstGeom>
          <a:noFill/>
        </p:spPr>
        <p:txBody>
          <a:bodyPr wrap="square">
            <a:spAutoFit/>
          </a:bodyPr>
          <a:lstStyle/>
          <a:p>
            <a:r>
              <a:rPr lang="en-US" b="1" u="sng" dirty="0"/>
              <a:t>COMMISSIONER RESPONSES:</a:t>
            </a:r>
          </a:p>
        </p:txBody>
      </p:sp>
      <p:pic>
        <p:nvPicPr>
          <p:cNvPr id="6" name="Picture 5" descr="chart6780864950.png">
            <a:extLst>
              <a:ext uri="{FF2B5EF4-FFF2-40B4-BE49-F238E27FC236}">
                <a16:creationId xmlns:a16="http://schemas.microsoft.com/office/drawing/2014/main" id="{42C4FBCD-BC93-4935-A18A-BC2ACBC0A396}"/>
              </a:ext>
            </a:extLst>
          </p:cNvPr>
          <p:cNvPicPr>
            <a:picLocks noChangeAspect="1"/>
          </p:cNvPicPr>
          <p:nvPr/>
        </p:nvPicPr>
        <p:blipFill>
          <a:blip r:embed="rId2"/>
          <a:stretch>
            <a:fillRect/>
          </a:stretch>
        </p:blipFill>
        <p:spPr>
          <a:xfrm>
            <a:off x="5850625" y="2603115"/>
            <a:ext cx="6005349" cy="3942906"/>
          </a:xfrm>
          <a:prstGeom prst="rect">
            <a:avLst/>
          </a:prstGeom>
        </p:spPr>
      </p:pic>
      <p:pic>
        <p:nvPicPr>
          <p:cNvPr id="7" name="Picture 6" descr="table6780864950.png">
            <a:extLst>
              <a:ext uri="{FF2B5EF4-FFF2-40B4-BE49-F238E27FC236}">
                <a16:creationId xmlns:a16="http://schemas.microsoft.com/office/drawing/2014/main" id="{7AB97407-9B67-459E-B548-6E0807DE8ED0}"/>
              </a:ext>
            </a:extLst>
          </p:cNvPr>
          <p:cNvPicPr>
            <a:picLocks noChangeAspect="1"/>
          </p:cNvPicPr>
          <p:nvPr/>
        </p:nvPicPr>
        <p:blipFill>
          <a:blip r:embed="rId3"/>
          <a:stretch>
            <a:fillRect/>
          </a:stretch>
        </p:blipFill>
        <p:spPr>
          <a:xfrm>
            <a:off x="606689" y="4619549"/>
            <a:ext cx="5489311" cy="1607980"/>
          </a:xfrm>
          <a:prstGeom prst="rect">
            <a:avLst/>
          </a:prstGeom>
        </p:spPr>
      </p:pic>
      <p:sp>
        <p:nvSpPr>
          <p:cNvPr id="12" name="TextBox 11">
            <a:extLst>
              <a:ext uri="{FF2B5EF4-FFF2-40B4-BE49-F238E27FC236}">
                <a16:creationId xmlns:a16="http://schemas.microsoft.com/office/drawing/2014/main" id="{5BBB79BA-CFA9-4FB5-9CD3-588DEE1B9388}"/>
              </a:ext>
            </a:extLst>
          </p:cNvPr>
          <p:cNvSpPr txBox="1"/>
          <p:nvPr/>
        </p:nvSpPr>
        <p:spPr>
          <a:xfrm>
            <a:off x="669645" y="2418449"/>
            <a:ext cx="2911755" cy="369332"/>
          </a:xfrm>
          <a:prstGeom prst="rect">
            <a:avLst/>
          </a:prstGeom>
          <a:noFill/>
        </p:spPr>
        <p:txBody>
          <a:bodyPr wrap="square">
            <a:spAutoFit/>
          </a:bodyPr>
          <a:lstStyle/>
          <a:p>
            <a:pPr marL="342900" indent="-342900">
              <a:buFont typeface="+mj-lt"/>
              <a:buAutoNum type="arabicPeriod"/>
            </a:pPr>
            <a:r>
              <a:rPr lang="en-US" b="0" i="0" dirty="0">
                <a:solidFill>
                  <a:srgbClr val="333E48"/>
                </a:solidFill>
                <a:effectLst/>
                <a:latin typeface="National2"/>
              </a:rPr>
              <a:t>Because we didn't get it.</a:t>
            </a:r>
            <a:endParaRPr lang="en-US" dirty="0"/>
          </a:p>
        </p:txBody>
      </p:sp>
    </p:spTree>
    <p:extLst>
      <p:ext uri="{BB962C8B-B14F-4D97-AF65-F5344CB8AC3E}">
        <p14:creationId xmlns:p14="http://schemas.microsoft.com/office/powerpoint/2010/main" val="21202664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3DD3-C27C-457D-ADDD-066D01CB95CA}"/>
              </a:ext>
            </a:extLst>
          </p:cNvPr>
          <p:cNvSpPr>
            <a:spLocks noGrp="1"/>
          </p:cNvSpPr>
          <p:nvPr>
            <p:ph type="title"/>
          </p:nvPr>
        </p:nvSpPr>
        <p:spPr>
          <a:xfrm>
            <a:off x="268447" y="311979"/>
            <a:ext cx="11677475" cy="1356360"/>
          </a:xfrm>
        </p:spPr>
        <p:txBody>
          <a:bodyPr>
            <a:noAutofit/>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400" dirty="0">
                <a:latin typeface="Tahoma" panose="020B0604030504040204" pitchFamily="34" charset="0"/>
                <a:ea typeface="Tahoma" panose="020B0604030504040204" pitchFamily="34" charset="0"/>
                <a:cs typeface="Tahoma" panose="020B0604030504040204" pitchFamily="34" charset="0"/>
              </a:rPr>
              <a:t>During the 2020/21 Ryan White Part A grant year (March 1, 2020 - February 28, 2021), did the Recipient's Office participate in the development of Needs Assessments?</a:t>
            </a:r>
          </a:p>
        </p:txBody>
      </p:sp>
      <p:sp>
        <p:nvSpPr>
          <p:cNvPr id="11" name="TextBox 10">
            <a:extLst>
              <a:ext uri="{FF2B5EF4-FFF2-40B4-BE49-F238E27FC236}">
                <a16:creationId xmlns:a16="http://schemas.microsoft.com/office/drawing/2014/main" id="{DEBF2C96-0E31-4CF0-99E6-7002EE003891}"/>
              </a:ext>
            </a:extLst>
          </p:cNvPr>
          <p:cNvSpPr txBox="1"/>
          <p:nvPr/>
        </p:nvSpPr>
        <p:spPr>
          <a:xfrm>
            <a:off x="539225" y="1869120"/>
            <a:ext cx="11316749" cy="369332"/>
          </a:xfrm>
          <a:prstGeom prst="rect">
            <a:avLst/>
          </a:prstGeom>
          <a:noFill/>
        </p:spPr>
        <p:txBody>
          <a:bodyPr wrap="square">
            <a:spAutoFit/>
          </a:bodyPr>
          <a:lstStyle/>
          <a:p>
            <a:r>
              <a:rPr lang="en-US" b="1" u="sng" dirty="0"/>
              <a:t>COMMISSIONER RESPONSES:</a:t>
            </a:r>
          </a:p>
        </p:txBody>
      </p:sp>
      <p:pic>
        <p:nvPicPr>
          <p:cNvPr id="8" name="Picture 7" descr="chart6780864960.png">
            <a:extLst>
              <a:ext uri="{FF2B5EF4-FFF2-40B4-BE49-F238E27FC236}">
                <a16:creationId xmlns:a16="http://schemas.microsoft.com/office/drawing/2014/main" id="{F6286589-AFBF-48B9-B3B9-2C7291857092}"/>
              </a:ext>
            </a:extLst>
          </p:cNvPr>
          <p:cNvPicPr>
            <a:picLocks noChangeAspect="1"/>
          </p:cNvPicPr>
          <p:nvPr/>
        </p:nvPicPr>
        <p:blipFill rotWithShape="1">
          <a:blip r:embed="rId2"/>
          <a:srcRect l="4622" b="10548"/>
          <a:stretch/>
        </p:blipFill>
        <p:spPr>
          <a:xfrm>
            <a:off x="5810062" y="2758091"/>
            <a:ext cx="6045912" cy="3722916"/>
          </a:xfrm>
          <a:prstGeom prst="rect">
            <a:avLst/>
          </a:prstGeom>
        </p:spPr>
      </p:pic>
      <p:pic>
        <p:nvPicPr>
          <p:cNvPr id="9" name="Picture 8" descr="table6780864960.png">
            <a:extLst>
              <a:ext uri="{FF2B5EF4-FFF2-40B4-BE49-F238E27FC236}">
                <a16:creationId xmlns:a16="http://schemas.microsoft.com/office/drawing/2014/main" id="{69E65BC4-8DD2-4EA7-8807-C55851C05CC4}"/>
              </a:ext>
            </a:extLst>
          </p:cNvPr>
          <p:cNvPicPr>
            <a:picLocks noChangeAspect="1"/>
          </p:cNvPicPr>
          <p:nvPr/>
        </p:nvPicPr>
        <p:blipFill>
          <a:blip r:embed="rId3"/>
          <a:stretch>
            <a:fillRect/>
          </a:stretch>
        </p:blipFill>
        <p:spPr>
          <a:xfrm>
            <a:off x="336026" y="4030175"/>
            <a:ext cx="5295900" cy="1551324"/>
          </a:xfrm>
          <a:prstGeom prst="rect">
            <a:avLst/>
          </a:prstGeom>
        </p:spPr>
      </p:pic>
      <p:sp>
        <p:nvSpPr>
          <p:cNvPr id="10" name="TextBox 9">
            <a:extLst>
              <a:ext uri="{FF2B5EF4-FFF2-40B4-BE49-F238E27FC236}">
                <a16:creationId xmlns:a16="http://schemas.microsoft.com/office/drawing/2014/main" id="{E8B44AEA-BBFB-4EEA-9946-84F18A3B7B81}"/>
              </a:ext>
            </a:extLst>
          </p:cNvPr>
          <p:cNvSpPr txBox="1"/>
          <p:nvPr/>
        </p:nvSpPr>
        <p:spPr>
          <a:xfrm>
            <a:off x="711978" y="2361000"/>
            <a:ext cx="1904222" cy="369332"/>
          </a:xfrm>
          <a:prstGeom prst="rect">
            <a:avLst/>
          </a:prstGeom>
          <a:noFill/>
        </p:spPr>
        <p:txBody>
          <a:bodyPr wrap="square">
            <a:spAutoFit/>
          </a:bodyPr>
          <a:lstStyle/>
          <a:p>
            <a:pPr marL="342900" indent="-342900">
              <a:buFont typeface="+mj-lt"/>
              <a:buAutoNum type="arabicPeriod"/>
            </a:pPr>
            <a:r>
              <a:rPr lang="en-US" b="0" i="0" dirty="0">
                <a:solidFill>
                  <a:srgbClr val="333E48"/>
                </a:solidFill>
                <a:effectLst/>
                <a:latin typeface="National2"/>
              </a:rPr>
              <a:t>Very little!</a:t>
            </a:r>
            <a:endParaRPr lang="en-US" dirty="0"/>
          </a:p>
        </p:txBody>
      </p:sp>
    </p:spTree>
    <p:extLst>
      <p:ext uri="{BB962C8B-B14F-4D97-AF65-F5344CB8AC3E}">
        <p14:creationId xmlns:p14="http://schemas.microsoft.com/office/powerpoint/2010/main" val="36350494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3DD3-C27C-457D-ADDD-066D01CB95CA}"/>
              </a:ext>
            </a:extLst>
          </p:cNvPr>
          <p:cNvSpPr>
            <a:spLocks noGrp="1"/>
          </p:cNvSpPr>
          <p:nvPr>
            <p:ph type="title"/>
          </p:nvPr>
        </p:nvSpPr>
        <p:spPr>
          <a:xfrm>
            <a:off x="268447" y="311979"/>
            <a:ext cx="11677475" cy="1356360"/>
          </a:xfrm>
        </p:spPr>
        <p:txBody>
          <a:bodyPr>
            <a:noAutofit/>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400" dirty="0">
                <a:latin typeface="Tahoma" panose="020B0604030504040204" pitchFamily="34" charset="0"/>
                <a:ea typeface="Tahoma" panose="020B0604030504040204" pitchFamily="34" charset="0"/>
                <a:cs typeface="Tahoma" panose="020B0604030504040204" pitchFamily="34" charset="0"/>
              </a:rPr>
              <a:t>During the 2020/21 Ryan White Part A grant year (March 1, 2020 - February 28, 2021), did the Recipient's Office participate in the development and tracking of the Integrated HIV Prevention and Care Plan?</a:t>
            </a:r>
          </a:p>
        </p:txBody>
      </p:sp>
      <p:sp>
        <p:nvSpPr>
          <p:cNvPr id="11" name="TextBox 10">
            <a:extLst>
              <a:ext uri="{FF2B5EF4-FFF2-40B4-BE49-F238E27FC236}">
                <a16:creationId xmlns:a16="http://schemas.microsoft.com/office/drawing/2014/main" id="{DEBF2C96-0E31-4CF0-99E6-7002EE003891}"/>
              </a:ext>
            </a:extLst>
          </p:cNvPr>
          <p:cNvSpPr txBox="1"/>
          <p:nvPr/>
        </p:nvSpPr>
        <p:spPr>
          <a:xfrm>
            <a:off x="539225" y="1869120"/>
            <a:ext cx="11316749" cy="369332"/>
          </a:xfrm>
          <a:prstGeom prst="rect">
            <a:avLst/>
          </a:prstGeom>
          <a:noFill/>
        </p:spPr>
        <p:txBody>
          <a:bodyPr wrap="square">
            <a:spAutoFit/>
          </a:bodyPr>
          <a:lstStyle/>
          <a:p>
            <a:r>
              <a:rPr lang="en-US" b="1" u="sng" dirty="0"/>
              <a:t>COMMISSIONER RESPONSES:</a:t>
            </a:r>
          </a:p>
        </p:txBody>
      </p:sp>
      <p:sp>
        <p:nvSpPr>
          <p:cNvPr id="10" name="TextBox 9">
            <a:extLst>
              <a:ext uri="{FF2B5EF4-FFF2-40B4-BE49-F238E27FC236}">
                <a16:creationId xmlns:a16="http://schemas.microsoft.com/office/drawing/2014/main" id="{E8B44AEA-BBFB-4EEA-9946-84F18A3B7B81}"/>
              </a:ext>
            </a:extLst>
          </p:cNvPr>
          <p:cNvSpPr txBox="1"/>
          <p:nvPr/>
        </p:nvSpPr>
        <p:spPr>
          <a:xfrm>
            <a:off x="539225" y="2361000"/>
            <a:ext cx="5556775" cy="1200329"/>
          </a:xfrm>
          <a:prstGeom prst="rect">
            <a:avLst/>
          </a:prstGeom>
          <a:noFill/>
        </p:spPr>
        <p:txBody>
          <a:bodyPr wrap="square">
            <a:spAutoFit/>
          </a:bodyPr>
          <a:lstStyle/>
          <a:p>
            <a:pPr marL="342900" indent="-342900">
              <a:buFont typeface="+mj-lt"/>
              <a:buAutoNum type="arabicPeriod"/>
            </a:pPr>
            <a:r>
              <a:rPr lang="en-US" b="0" i="0" dirty="0">
                <a:solidFill>
                  <a:srgbClr val="333E48"/>
                </a:solidFill>
                <a:effectLst/>
                <a:latin typeface="National2"/>
              </a:rPr>
              <a:t> I think we were waiting on the new guidance and decided to use the Statewide plan.</a:t>
            </a:r>
          </a:p>
          <a:p>
            <a:pPr marL="342900" indent="-342900">
              <a:buFont typeface="+mj-lt"/>
              <a:buAutoNum type="arabicPeriod"/>
            </a:pPr>
            <a:r>
              <a:rPr lang="en-US" dirty="0"/>
              <a:t>Maybe from the "office" but not with the Planning Council.</a:t>
            </a:r>
          </a:p>
        </p:txBody>
      </p:sp>
      <p:pic>
        <p:nvPicPr>
          <p:cNvPr id="7" name="Picture 6" descr="chart6780864970.png">
            <a:extLst>
              <a:ext uri="{FF2B5EF4-FFF2-40B4-BE49-F238E27FC236}">
                <a16:creationId xmlns:a16="http://schemas.microsoft.com/office/drawing/2014/main" id="{45F9F205-23E9-405C-880F-A5B5405C81A3}"/>
              </a:ext>
            </a:extLst>
          </p:cNvPr>
          <p:cNvPicPr>
            <a:picLocks noChangeAspect="1"/>
          </p:cNvPicPr>
          <p:nvPr/>
        </p:nvPicPr>
        <p:blipFill>
          <a:blip r:embed="rId2"/>
          <a:stretch>
            <a:fillRect/>
          </a:stretch>
        </p:blipFill>
        <p:spPr>
          <a:xfrm>
            <a:off x="5749792" y="2607734"/>
            <a:ext cx="5782090" cy="3796322"/>
          </a:xfrm>
          <a:prstGeom prst="rect">
            <a:avLst/>
          </a:prstGeom>
        </p:spPr>
      </p:pic>
      <p:pic>
        <p:nvPicPr>
          <p:cNvPr id="12" name="Picture 11" descr="table6780864970.png">
            <a:extLst>
              <a:ext uri="{FF2B5EF4-FFF2-40B4-BE49-F238E27FC236}">
                <a16:creationId xmlns:a16="http://schemas.microsoft.com/office/drawing/2014/main" id="{506C6877-6CC6-4CB3-874E-498BC89E4DEF}"/>
              </a:ext>
            </a:extLst>
          </p:cNvPr>
          <p:cNvPicPr>
            <a:picLocks noChangeAspect="1"/>
          </p:cNvPicPr>
          <p:nvPr/>
        </p:nvPicPr>
        <p:blipFill>
          <a:blip r:embed="rId3"/>
          <a:stretch>
            <a:fillRect/>
          </a:stretch>
        </p:blipFill>
        <p:spPr>
          <a:xfrm>
            <a:off x="660118" y="4413520"/>
            <a:ext cx="5283482" cy="1547687"/>
          </a:xfrm>
          <a:prstGeom prst="rect">
            <a:avLst/>
          </a:prstGeom>
        </p:spPr>
      </p:pic>
    </p:spTree>
    <p:extLst>
      <p:ext uri="{BB962C8B-B14F-4D97-AF65-F5344CB8AC3E}">
        <p14:creationId xmlns:p14="http://schemas.microsoft.com/office/powerpoint/2010/main" val="2432069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3DD3-C27C-457D-ADDD-066D01CB95CA}"/>
              </a:ext>
            </a:extLst>
          </p:cNvPr>
          <p:cNvSpPr>
            <a:spLocks noGrp="1"/>
          </p:cNvSpPr>
          <p:nvPr>
            <p:ph type="title"/>
          </p:nvPr>
        </p:nvSpPr>
        <p:spPr>
          <a:xfrm>
            <a:off x="268447" y="311979"/>
            <a:ext cx="11677475" cy="1356360"/>
          </a:xfrm>
        </p:spPr>
        <p:txBody>
          <a:bodyPr>
            <a:noAutofit/>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400" dirty="0">
                <a:latin typeface="Tahoma" panose="020B0604030504040204" pitchFamily="34" charset="0"/>
                <a:ea typeface="Tahoma" panose="020B0604030504040204" pitchFamily="34" charset="0"/>
                <a:cs typeface="Tahoma" panose="020B0604030504040204" pitchFamily="34" charset="0"/>
              </a:rPr>
              <a:t>During the 2020/21 Ryan White Part A grant year (March 1, 2020 - February 28, 2021), did the Recipient's Office participate in the development and update of Service Standards?</a:t>
            </a:r>
          </a:p>
        </p:txBody>
      </p:sp>
      <p:sp>
        <p:nvSpPr>
          <p:cNvPr id="11" name="TextBox 10">
            <a:extLst>
              <a:ext uri="{FF2B5EF4-FFF2-40B4-BE49-F238E27FC236}">
                <a16:creationId xmlns:a16="http://schemas.microsoft.com/office/drawing/2014/main" id="{DEBF2C96-0E31-4CF0-99E6-7002EE003891}"/>
              </a:ext>
            </a:extLst>
          </p:cNvPr>
          <p:cNvSpPr txBox="1"/>
          <p:nvPr/>
        </p:nvSpPr>
        <p:spPr>
          <a:xfrm>
            <a:off x="539225" y="1869120"/>
            <a:ext cx="11316749" cy="369332"/>
          </a:xfrm>
          <a:prstGeom prst="rect">
            <a:avLst/>
          </a:prstGeom>
          <a:noFill/>
        </p:spPr>
        <p:txBody>
          <a:bodyPr wrap="square">
            <a:spAutoFit/>
          </a:bodyPr>
          <a:lstStyle/>
          <a:p>
            <a:r>
              <a:rPr lang="en-US" b="1" u="sng" dirty="0"/>
              <a:t>COMMISSIONER RESPONSES:</a:t>
            </a:r>
          </a:p>
        </p:txBody>
      </p:sp>
      <p:pic>
        <p:nvPicPr>
          <p:cNvPr id="8" name="Picture 7" descr="chart6780864960.png">
            <a:extLst>
              <a:ext uri="{FF2B5EF4-FFF2-40B4-BE49-F238E27FC236}">
                <a16:creationId xmlns:a16="http://schemas.microsoft.com/office/drawing/2014/main" id="{F6286589-AFBF-48B9-B3B9-2C7291857092}"/>
              </a:ext>
            </a:extLst>
          </p:cNvPr>
          <p:cNvPicPr>
            <a:picLocks noChangeAspect="1"/>
          </p:cNvPicPr>
          <p:nvPr/>
        </p:nvPicPr>
        <p:blipFill rotWithShape="1">
          <a:blip r:embed="rId2"/>
          <a:srcRect l="4622" b="10548"/>
          <a:stretch/>
        </p:blipFill>
        <p:spPr>
          <a:xfrm>
            <a:off x="5810062" y="2758091"/>
            <a:ext cx="6045912" cy="3722916"/>
          </a:xfrm>
          <a:prstGeom prst="rect">
            <a:avLst/>
          </a:prstGeom>
        </p:spPr>
      </p:pic>
      <p:pic>
        <p:nvPicPr>
          <p:cNvPr id="9" name="Picture 8" descr="table6780864960.png">
            <a:extLst>
              <a:ext uri="{FF2B5EF4-FFF2-40B4-BE49-F238E27FC236}">
                <a16:creationId xmlns:a16="http://schemas.microsoft.com/office/drawing/2014/main" id="{69E65BC4-8DD2-4EA7-8807-C55851C05CC4}"/>
              </a:ext>
            </a:extLst>
          </p:cNvPr>
          <p:cNvPicPr>
            <a:picLocks noChangeAspect="1"/>
          </p:cNvPicPr>
          <p:nvPr/>
        </p:nvPicPr>
        <p:blipFill>
          <a:blip r:embed="rId3"/>
          <a:stretch>
            <a:fillRect/>
          </a:stretch>
        </p:blipFill>
        <p:spPr>
          <a:xfrm>
            <a:off x="336026" y="4030175"/>
            <a:ext cx="5295900" cy="1551324"/>
          </a:xfrm>
          <a:prstGeom prst="rect">
            <a:avLst/>
          </a:prstGeom>
        </p:spPr>
      </p:pic>
      <p:sp>
        <p:nvSpPr>
          <p:cNvPr id="10" name="TextBox 9">
            <a:extLst>
              <a:ext uri="{FF2B5EF4-FFF2-40B4-BE49-F238E27FC236}">
                <a16:creationId xmlns:a16="http://schemas.microsoft.com/office/drawing/2014/main" id="{E8B44AEA-BBFB-4EEA-9946-84F18A3B7B81}"/>
              </a:ext>
            </a:extLst>
          </p:cNvPr>
          <p:cNvSpPr txBox="1"/>
          <p:nvPr/>
        </p:nvSpPr>
        <p:spPr>
          <a:xfrm>
            <a:off x="539225" y="2361000"/>
            <a:ext cx="5556775" cy="1200329"/>
          </a:xfrm>
          <a:prstGeom prst="rect">
            <a:avLst/>
          </a:prstGeom>
          <a:noFill/>
        </p:spPr>
        <p:txBody>
          <a:bodyPr wrap="square">
            <a:spAutoFit/>
          </a:bodyPr>
          <a:lstStyle/>
          <a:p>
            <a:pPr marL="342900" indent="-342900">
              <a:buFont typeface="+mj-lt"/>
              <a:buAutoNum type="arabicPeriod"/>
            </a:pPr>
            <a:r>
              <a:rPr lang="en-US" b="0" i="0" dirty="0">
                <a:solidFill>
                  <a:srgbClr val="333E48"/>
                </a:solidFill>
                <a:effectLst/>
                <a:latin typeface="National2"/>
              </a:rPr>
              <a:t> I think we were waiting on the new guidance and decided to use the Statewide plan.</a:t>
            </a:r>
          </a:p>
          <a:p>
            <a:pPr marL="342900" indent="-342900">
              <a:buFont typeface="+mj-lt"/>
              <a:buAutoNum type="arabicPeriod"/>
            </a:pPr>
            <a:r>
              <a:rPr lang="en-US" dirty="0"/>
              <a:t>Maybe from the "office" but not with the Planning Council.</a:t>
            </a:r>
          </a:p>
        </p:txBody>
      </p:sp>
    </p:spTree>
    <p:extLst>
      <p:ext uri="{BB962C8B-B14F-4D97-AF65-F5344CB8AC3E}">
        <p14:creationId xmlns:p14="http://schemas.microsoft.com/office/powerpoint/2010/main" val="1717251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3DD3-C27C-457D-ADDD-066D01CB95CA}"/>
              </a:ext>
            </a:extLst>
          </p:cNvPr>
          <p:cNvSpPr>
            <a:spLocks noGrp="1"/>
          </p:cNvSpPr>
          <p:nvPr>
            <p:ph type="title"/>
          </p:nvPr>
        </p:nvSpPr>
        <p:spPr>
          <a:xfrm>
            <a:off x="243281" y="231140"/>
            <a:ext cx="11736197" cy="1356360"/>
          </a:xfrm>
        </p:spPr>
        <p:txBody>
          <a:bodyPr>
            <a:noAutofit/>
          </a:bodyPr>
          <a:lstStyle/>
          <a:p>
            <a:r>
              <a:rPr lang="en-US" sz="3600" dirty="0">
                <a:latin typeface="Calibri" pitchFamily="34" charset="0"/>
                <a:ea typeface="+mj-ea"/>
                <a:cs typeface="Calibri" pitchFamily="34" charset="0"/>
              </a:rPr>
              <a:t>What is the </a:t>
            </a:r>
            <a:r>
              <a:rPr lang="en-US" altLang="en-US" sz="3600" dirty="0">
                <a:latin typeface="Calibri" panose="020F0502020204030204" pitchFamily="34" charset="0"/>
                <a:ea typeface="ＭＳ Ｐゴシック" panose="020B0600070205080204" pitchFamily="34" charset="-128"/>
              </a:rPr>
              <a:t>Assessment of the Efficiency of the Administrative Mechanism (AEAM) </a:t>
            </a:r>
            <a:r>
              <a:rPr lang="en-US" sz="3600" dirty="0">
                <a:latin typeface="Calibri" pitchFamily="34" charset="0"/>
                <a:ea typeface="+mj-ea"/>
                <a:cs typeface="Calibri" pitchFamily="34" charset="0"/>
              </a:rPr>
              <a:t>and why do we do it?</a:t>
            </a:r>
            <a:endParaRPr lang="en-US" sz="3600" dirty="0">
              <a:latin typeface="Rockwell" panose="02060603020205020403" pitchFamily="18" charset="0"/>
            </a:endParaRPr>
          </a:p>
        </p:txBody>
      </p:sp>
      <p:sp>
        <p:nvSpPr>
          <p:cNvPr id="8" name="Content Placeholder 1">
            <a:extLst>
              <a:ext uri="{FF2B5EF4-FFF2-40B4-BE49-F238E27FC236}">
                <a16:creationId xmlns:a16="http://schemas.microsoft.com/office/drawing/2014/main" id="{33374530-0B4B-4E50-9934-8DDB3F30BDCB}"/>
              </a:ext>
            </a:extLst>
          </p:cNvPr>
          <p:cNvSpPr>
            <a:spLocks noGrp="1"/>
          </p:cNvSpPr>
          <p:nvPr>
            <p:ph idx="1"/>
          </p:nvPr>
        </p:nvSpPr>
        <p:spPr>
          <a:xfrm>
            <a:off x="457200" y="1879134"/>
            <a:ext cx="11413222" cy="4437776"/>
          </a:xfrm>
        </p:spPr>
        <p:txBody>
          <a:bodyPr>
            <a:normAutofit fontScale="85000" lnSpcReduction="20000"/>
          </a:bodyPr>
          <a:lstStyle/>
          <a:p>
            <a:pPr marL="0" marR="0">
              <a:spcBef>
                <a:spcPts val="0"/>
              </a:spcBef>
              <a:spcAft>
                <a:spcPts val="0"/>
              </a:spcAft>
              <a:tabLst>
                <a:tab pos="3387725" algn="l"/>
              </a:tabLst>
            </a:pPr>
            <a:r>
              <a:rPr lang="en-US" sz="2400" dirty="0">
                <a:effectLst/>
                <a:latin typeface="Calibri" panose="020F0502020204030204" pitchFamily="34" charset="0"/>
                <a:ea typeface="MS Mincho" panose="02020609040205080304" pitchFamily="49" charset="-128"/>
                <a:cs typeface="Times New Roman" panose="02020603050405020304" pitchFamily="18" charset="0"/>
              </a:rPr>
              <a:t>The purpose of this project is to conduct the Assessment of Efficiency of the Administrative Mechanism (AEAM). Federal legislation requires each Ryan White Part A Planning Council to assess the efficiency of the administrative mechanism. This mean the efficiencies of the Administrative Agent, the City of Paterson, New Jersey, Bergen-Passaic TGA Ryan White Part A Program, to rapidly allocate funds to the areas of greatest need within the TGA, and at the discretion of the Planning Council, assess the effectiveness of the services offered in meeting the identified needs. </a:t>
            </a:r>
            <a:endParaRPr lang="en-US" sz="2400" dirty="0">
              <a:effectLst/>
              <a:latin typeface="Cambria" panose="02040503050406030204" pitchFamily="18" charset="0"/>
              <a:ea typeface="MS Mincho" panose="02020609040205080304" pitchFamily="49" charset="-128"/>
              <a:cs typeface="Times New Roman" panose="02020603050405020304" pitchFamily="18" charset="0"/>
            </a:endParaRPr>
          </a:p>
          <a:p>
            <a:pPr marL="0" marR="0" indent="0">
              <a:spcBef>
                <a:spcPts val="0"/>
              </a:spcBef>
              <a:spcAft>
                <a:spcPts val="0"/>
              </a:spcAft>
              <a:buNone/>
              <a:tabLst>
                <a:tab pos="3387725" algn="l"/>
              </a:tabLst>
            </a:pPr>
            <a:endParaRPr lang="en-US" sz="2400" dirty="0">
              <a:effectLst/>
              <a:latin typeface="Cambria" panose="02040503050406030204" pitchFamily="18" charset="0"/>
              <a:ea typeface="MS Mincho" panose="02020609040205080304" pitchFamily="49" charset="-128"/>
              <a:cs typeface="Times New Roman" panose="02020603050405020304" pitchFamily="18" charset="0"/>
            </a:endParaRPr>
          </a:p>
          <a:p>
            <a:pPr marL="0" marR="0">
              <a:spcBef>
                <a:spcPts val="0"/>
              </a:spcBef>
              <a:spcAft>
                <a:spcPts val="0"/>
              </a:spcAft>
              <a:tabLst>
                <a:tab pos="3387725" algn="l"/>
              </a:tabLst>
            </a:pPr>
            <a:r>
              <a:rPr lang="en-US" sz="2400" dirty="0">
                <a:latin typeface="Calibri" panose="020F0502020204030204" pitchFamily="34" charset="0"/>
                <a:ea typeface="MS Mincho" panose="02020609040205080304" pitchFamily="49" charset="-128"/>
                <a:cs typeface="Times New Roman" panose="02020603050405020304" pitchFamily="18" charset="0"/>
              </a:rPr>
              <a:t>T</a:t>
            </a:r>
            <a:r>
              <a:rPr lang="en-US" sz="2400" dirty="0">
                <a:effectLst/>
                <a:latin typeface="Calibri" panose="020F0502020204030204" pitchFamily="34" charset="0"/>
                <a:ea typeface="MS Mincho" panose="02020609040205080304" pitchFamily="49" charset="-128"/>
                <a:cs typeface="Times New Roman" panose="02020603050405020304" pitchFamily="18" charset="0"/>
              </a:rPr>
              <a:t>he City of Paterson, New Jersey, Bergen-Passaic TGA Ryan White Part A Program, served as the Recipient for administering the Ryan White Part A Program (RWPA) for this reporting period. The purpose of the Assessment is to ensure that service prioritization and allocation, as determined by the Planning Council during their Priority Setting and Resource Allocations (PSRA) process are adhered to. </a:t>
            </a:r>
          </a:p>
          <a:p>
            <a:pPr marL="0" marR="0" indent="0">
              <a:spcBef>
                <a:spcPts val="0"/>
              </a:spcBef>
              <a:spcAft>
                <a:spcPts val="0"/>
              </a:spcAft>
              <a:buNone/>
              <a:tabLst>
                <a:tab pos="3387725" algn="l"/>
              </a:tabLst>
            </a:pPr>
            <a:endParaRPr lang="en-US" sz="24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a:spcBef>
                <a:spcPts val="0"/>
              </a:spcBef>
              <a:spcAft>
                <a:spcPts val="0"/>
              </a:spcAft>
              <a:tabLst>
                <a:tab pos="3387725" algn="l"/>
              </a:tabLst>
            </a:pPr>
            <a:r>
              <a:rPr lang="en-US" sz="2400" dirty="0">
                <a:effectLst/>
                <a:latin typeface="Calibri" panose="020F0502020204030204" pitchFamily="34" charset="0"/>
                <a:ea typeface="MS Mincho" panose="02020609040205080304" pitchFamily="49" charset="-128"/>
                <a:cs typeface="Times New Roman" panose="02020603050405020304" pitchFamily="18" charset="0"/>
              </a:rPr>
              <a:t>The AEAM will also assess efficiencies in the Recipient’s ability to procure services through contracting and reimbursement processes. Ultimately, the Planning Council will assess the Recipient’s ability to facilitate access to primary medical care and other ancillary services by Persons Living with HIV/AIDS (PLWH). </a:t>
            </a:r>
            <a:endParaRPr lang="en-US" sz="2400" dirty="0">
              <a:effectLst/>
              <a:latin typeface="Cambria" panose="02040503050406030204" pitchFamily="18" charset="0"/>
              <a:ea typeface="MS Mincho" panose="02020609040205080304" pitchFamily="49" charset="-128"/>
              <a:cs typeface="Times New Roman" panose="02020603050405020304" pitchFamily="18" charset="0"/>
            </a:endParaRPr>
          </a:p>
          <a:p>
            <a:pPr marL="0" marR="0">
              <a:spcBef>
                <a:spcPts val="0"/>
              </a:spcBef>
              <a:spcAft>
                <a:spcPts val="0"/>
              </a:spcAft>
              <a:tabLst>
                <a:tab pos="3387725" algn="l"/>
              </a:tabLst>
            </a:pPr>
            <a:endParaRPr lang="en-US" sz="2400" dirty="0">
              <a:effectLst/>
              <a:latin typeface="Cambria" panose="02040503050406030204" pitchFamily="18" charset="0"/>
              <a:ea typeface="MS Mincho" panose="02020609040205080304" pitchFamily="49" charset="-128"/>
              <a:cs typeface="Times New Roman" panose="02020603050405020304" pitchFamily="18" charset="0"/>
            </a:endParaRPr>
          </a:p>
          <a:p>
            <a:pPr marL="0" marR="0">
              <a:spcBef>
                <a:spcPts val="0"/>
              </a:spcBef>
              <a:spcAft>
                <a:spcPts val="0"/>
              </a:spcAft>
              <a:tabLst>
                <a:tab pos="3387725" algn="l"/>
              </a:tabLst>
            </a:pPr>
            <a:r>
              <a:rPr lang="en-US" sz="2400" dirty="0">
                <a:effectLst/>
                <a:latin typeface="Calibri" panose="020F0502020204030204" pitchFamily="34" charset="0"/>
                <a:ea typeface="MS Mincho" panose="02020609040205080304" pitchFamily="49" charset="-128"/>
                <a:cs typeface="Times New Roman" panose="02020603050405020304" pitchFamily="18" charset="0"/>
              </a:rPr>
              <a:t>The Executive Committee of the Planning Council develops the timeline and Scope of Work for the Assessment of the Efficiency of the Administrative Mechanism for the TGA.</a:t>
            </a:r>
            <a:endParaRPr lang="en-US" sz="2400" dirty="0">
              <a:effectLst/>
              <a:latin typeface="Cambria" panose="02040503050406030204" pitchFamily="18" charset="0"/>
              <a:ea typeface="MS Mincho" panose="02020609040205080304" pitchFamily="49" charset="-128"/>
              <a:cs typeface="Times New Roman" panose="02020603050405020304" pitchFamily="18" charset="0"/>
            </a:endParaRPr>
          </a:p>
          <a:p>
            <a:pPr marL="0" marR="0">
              <a:spcBef>
                <a:spcPts val="0"/>
              </a:spcBef>
              <a:spcAft>
                <a:spcPts val="0"/>
              </a:spcAft>
              <a:tabLst>
                <a:tab pos="3387725" algn="l"/>
              </a:tabLst>
            </a:pPr>
            <a:endParaRPr lang="en-US" sz="2400" dirty="0">
              <a:effectLst/>
              <a:latin typeface="Cambria" panose="020405030504060302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15240777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3DD3-C27C-457D-ADDD-066D01CB95CA}"/>
              </a:ext>
            </a:extLst>
          </p:cNvPr>
          <p:cNvSpPr>
            <a:spLocks noGrp="1"/>
          </p:cNvSpPr>
          <p:nvPr>
            <p:ph type="title"/>
          </p:nvPr>
        </p:nvSpPr>
        <p:spPr>
          <a:xfrm>
            <a:off x="268447" y="311979"/>
            <a:ext cx="11677475" cy="1356360"/>
          </a:xfrm>
        </p:spPr>
        <p:txBody>
          <a:bodyPr>
            <a:noAutofit/>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400" dirty="0">
                <a:latin typeface="Tahoma" panose="020B0604030504040204" pitchFamily="34" charset="0"/>
                <a:ea typeface="Tahoma" panose="020B0604030504040204" pitchFamily="34" charset="0"/>
                <a:cs typeface="Tahoma" panose="020B0604030504040204" pitchFamily="34" charset="0"/>
              </a:rPr>
              <a:t>During the 2020/21 Ryan White Part A grant year (March 1, 2020 - February 28, 2021), did the Recipient's Office participate in the coordination of Planning Council Support operations?</a:t>
            </a:r>
          </a:p>
        </p:txBody>
      </p:sp>
      <p:sp>
        <p:nvSpPr>
          <p:cNvPr id="11" name="TextBox 10">
            <a:extLst>
              <a:ext uri="{FF2B5EF4-FFF2-40B4-BE49-F238E27FC236}">
                <a16:creationId xmlns:a16="http://schemas.microsoft.com/office/drawing/2014/main" id="{DEBF2C96-0E31-4CF0-99E6-7002EE003891}"/>
              </a:ext>
            </a:extLst>
          </p:cNvPr>
          <p:cNvSpPr txBox="1"/>
          <p:nvPr/>
        </p:nvSpPr>
        <p:spPr>
          <a:xfrm>
            <a:off x="539225" y="1869120"/>
            <a:ext cx="11316749" cy="369332"/>
          </a:xfrm>
          <a:prstGeom prst="rect">
            <a:avLst/>
          </a:prstGeom>
          <a:noFill/>
        </p:spPr>
        <p:txBody>
          <a:bodyPr wrap="square">
            <a:spAutoFit/>
          </a:bodyPr>
          <a:lstStyle/>
          <a:p>
            <a:r>
              <a:rPr lang="en-US" b="1" u="sng" dirty="0"/>
              <a:t>COMMISSIONER RESPONSES:</a:t>
            </a:r>
          </a:p>
        </p:txBody>
      </p:sp>
      <p:sp>
        <p:nvSpPr>
          <p:cNvPr id="10" name="TextBox 9">
            <a:extLst>
              <a:ext uri="{FF2B5EF4-FFF2-40B4-BE49-F238E27FC236}">
                <a16:creationId xmlns:a16="http://schemas.microsoft.com/office/drawing/2014/main" id="{E8B44AEA-BBFB-4EEA-9946-84F18A3B7B81}"/>
              </a:ext>
            </a:extLst>
          </p:cNvPr>
          <p:cNvSpPr txBox="1"/>
          <p:nvPr/>
        </p:nvSpPr>
        <p:spPr>
          <a:xfrm>
            <a:off x="539225" y="2361000"/>
            <a:ext cx="5556775" cy="1477328"/>
          </a:xfrm>
          <a:prstGeom prst="rect">
            <a:avLst/>
          </a:prstGeom>
          <a:noFill/>
        </p:spPr>
        <p:txBody>
          <a:bodyPr wrap="square">
            <a:spAutoFit/>
          </a:bodyPr>
          <a:lstStyle/>
          <a:p>
            <a:pPr marL="342900" indent="-342900">
              <a:buFont typeface="+mj-lt"/>
              <a:buAutoNum type="arabicPeriod"/>
            </a:pPr>
            <a:r>
              <a:rPr lang="en-US" b="0" i="0" dirty="0">
                <a:solidFill>
                  <a:srgbClr val="333E48"/>
                </a:solidFill>
                <a:effectLst/>
                <a:latin typeface="National2"/>
              </a:rPr>
              <a:t>Yes, Millie, Thomas and Deryk work well together. We can always count on Thomas and Deryk to let us know whats going on when Millie can't make it.</a:t>
            </a:r>
          </a:p>
          <a:p>
            <a:pPr marL="342900" indent="-342900">
              <a:buFont typeface="+mj-lt"/>
              <a:buAutoNum type="arabicPeriod"/>
            </a:pPr>
            <a:r>
              <a:rPr lang="en-US" dirty="0"/>
              <a:t>Because There was no coordination...she did it herself. PC was not involved.</a:t>
            </a:r>
          </a:p>
        </p:txBody>
      </p:sp>
      <p:pic>
        <p:nvPicPr>
          <p:cNvPr id="7" name="Picture 6" descr="chart6780864990.png">
            <a:extLst>
              <a:ext uri="{FF2B5EF4-FFF2-40B4-BE49-F238E27FC236}">
                <a16:creationId xmlns:a16="http://schemas.microsoft.com/office/drawing/2014/main" id="{FCDD5AE8-BD59-4E71-AB86-533500DF372F}"/>
              </a:ext>
            </a:extLst>
          </p:cNvPr>
          <p:cNvPicPr>
            <a:picLocks noChangeAspect="1"/>
          </p:cNvPicPr>
          <p:nvPr/>
        </p:nvPicPr>
        <p:blipFill rotWithShape="1">
          <a:blip r:embed="rId2"/>
          <a:srcRect l="4458"/>
          <a:stretch/>
        </p:blipFill>
        <p:spPr>
          <a:xfrm>
            <a:off x="6096000" y="2587752"/>
            <a:ext cx="5759974" cy="3958269"/>
          </a:xfrm>
          <a:prstGeom prst="rect">
            <a:avLst/>
          </a:prstGeom>
        </p:spPr>
      </p:pic>
      <p:pic>
        <p:nvPicPr>
          <p:cNvPr id="12" name="Picture 11" descr="table6780864990.png">
            <a:extLst>
              <a:ext uri="{FF2B5EF4-FFF2-40B4-BE49-F238E27FC236}">
                <a16:creationId xmlns:a16="http://schemas.microsoft.com/office/drawing/2014/main" id="{4AE1D3D0-1C07-4C6F-9FB5-1D1C57D3764B}"/>
              </a:ext>
            </a:extLst>
          </p:cNvPr>
          <p:cNvPicPr>
            <a:picLocks noChangeAspect="1"/>
          </p:cNvPicPr>
          <p:nvPr/>
        </p:nvPicPr>
        <p:blipFill>
          <a:blip r:embed="rId3"/>
          <a:stretch>
            <a:fillRect/>
          </a:stretch>
        </p:blipFill>
        <p:spPr>
          <a:xfrm>
            <a:off x="336025" y="4395261"/>
            <a:ext cx="5722731" cy="1676355"/>
          </a:xfrm>
          <a:prstGeom prst="rect">
            <a:avLst/>
          </a:prstGeom>
        </p:spPr>
      </p:pic>
    </p:spTree>
    <p:extLst>
      <p:ext uri="{BB962C8B-B14F-4D97-AF65-F5344CB8AC3E}">
        <p14:creationId xmlns:p14="http://schemas.microsoft.com/office/powerpoint/2010/main" val="42543637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3DD3-C27C-457D-ADDD-066D01CB95CA}"/>
              </a:ext>
            </a:extLst>
          </p:cNvPr>
          <p:cNvSpPr>
            <a:spLocks noGrp="1"/>
          </p:cNvSpPr>
          <p:nvPr>
            <p:ph type="title"/>
          </p:nvPr>
        </p:nvSpPr>
        <p:spPr>
          <a:xfrm>
            <a:off x="268447" y="311979"/>
            <a:ext cx="11677475" cy="1356360"/>
          </a:xfrm>
        </p:spPr>
        <p:txBody>
          <a:bodyPr>
            <a:noAutofit/>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400" dirty="0">
                <a:latin typeface="Tahoma" panose="020B0604030504040204" pitchFamily="34" charset="0"/>
                <a:ea typeface="Tahoma" panose="020B0604030504040204" pitchFamily="34" charset="0"/>
                <a:cs typeface="Tahoma" panose="020B0604030504040204" pitchFamily="34" charset="0"/>
              </a:rPr>
              <a:t>Recommendations for AEAM Results?</a:t>
            </a:r>
          </a:p>
        </p:txBody>
      </p:sp>
      <p:sp>
        <p:nvSpPr>
          <p:cNvPr id="7" name="TextBox 6">
            <a:extLst>
              <a:ext uri="{FF2B5EF4-FFF2-40B4-BE49-F238E27FC236}">
                <a16:creationId xmlns:a16="http://schemas.microsoft.com/office/drawing/2014/main" id="{FB2E1D69-72FF-42E7-B654-E5C42CF065BE}"/>
              </a:ext>
            </a:extLst>
          </p:cNvPr>
          <p:cNvSpPr txBox="1"/>
          <p:nvPr/>
        </p:nvSpPr>
        <p:spPr>
          <a:xfrm>
            <a:off x="402670" y="1887524"/>
            <a:ext cx="11190914" cy="2585323"/>
          </a:xfrm>
          <a:prstGeom prst="rect">
            <a:avLst/>
          </a:prstGeom>
          <a:noFill/>
        </p:spPr>
        <p:txBody>
          <a:bodyPr wrap="square" rtlCol="0">
            <a:spAutoFit/>
          </a:bodyPr>
          <a:lstStyle/>
          <a:p>
            <a:r>
              <a:rPr lang="en-US" b="1" u="sng" dirty="0"/>
              <a:t>SUGGESTED RESULTS:</a:t>
            </a:r>
          </a:p>
          <a:p>
            <a:endParaRPr lang="en-US" b="1" u="sng" dirty="0"/>
          </a:p>
          <a:p>
            <a:r>
              <a:rPr lang="en-US" b="1" u="sng" dirty="0">
                <a:solidFill>
                  <a:srgbClr val="FF0000"/>
                </a:solidFill>
              </a:rPr>
              <a:t>August and September of 2021, the PC conducted the 2020 Assessment of the Efficiency of the Administrative Mechanism (AEAM) to assess the Recipient’s activities to ensure timely allocation/contracting of funds and payments to subrecipients. The results of the 2020 AAM suggest a great working relationship and open line of communication between the PC and the City of Paterson (Recipient). The Recipient does an extraordinary job in procuring services, reallocating funds, and ensuring that service delivery continues unaltered or without delay. During the 2020/21 grant year, COVID-19 has been a critical barrier that the Recipients office in concert with the Planning Council and Subrecipients, have been able to overcome and continue service delivery.</a:t>
            </a:r>
          </a:p>
        </p:txBody>
      </p:sp>
    </p:spTree>
    <p:extLst>
      <p:ext uri="{BB962C8B-B14F-4D97-AF65-F5344CB8AC3E}">
        <p14:creationId xmlns:p14="http://schemas.microsoft.com/office/powerpoint/2010/main" val="594411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3DD3-C27C-457D-ADDD-066D01CB95CA}"/>
              </a:ext>
            </a:extLst>
          </p:cNvPr>
          <p:cNvSpPr>
            <a:spLocks noGrp="1"/>
          </p:cNvSpPr>
          <p:nvPr>
            <p:ph type="title"/>
          </p:nvPr>
        </p:nvSpPr>
        <p:spPr>
          <a:xfrm>
            <a:off x="1096766" y="244867"/>
            <a:ext cx="9875520" cy="1356360"/>
          </a:xfrm>
        </p:spPr>
        <p:txBody>
          <a:bodyPr/>
          <a:lstStyle/>
          <a:p>
            <a:r>
              <a:rPr lang="en-US" dirty="0">
                <a:latin typeface="Rockwell" panose="02060603020205020403" pitchFamily="18" charset="0"/>
              </a:rPr>
              <a:t>AEAM Questions to Subrecipients</a:t>
            </a:r>
          </a:p>
        </p:txBody>
      </p:sp>
      <p:pic>
        <p:nvPicPr>
          <p:cNvPr id="5" name="Graphic 4" descr="Pencil">
            <a:extLst>
              <a:ext uri="{FF2B5EF4-FFF2-40B4-BE49-F238E27FC236}">
                <a16:creationId xmlns:a16="http://schemas.microsoft.com/office/drawing/2014/main" id="{0A74E1BB-B1CA-413B-8313-F68AA049A91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264790" y="437133"/>
            <a:ext cx="767542" cy="767542"/>
          </a:xfrm>
          <a:prstGeom prst="rect">
            <a:avLst/>
          </a:prstGeom>
        </p:spPr>
      </p:pic>
      <p:graphicFrame>
        <p:nvGraphicFramePr>
          <p:cNvPr id="4" name="Content Placeholder 3">
            <a:extLst>
              <a:ext uri="{FF2B5EF4-FFF2-40B4-BE49-F238E27FC236}">
                <a16:creationId xmlns:a16="http://schemas.microsoft.com/office/drawing/2014/main" id="{31F44B22-324B-4DE8-B32C-85312184904C}"/>
              </a:ext>
            </a:extLst>
          </p:cNvPr>
          <p:cNvGraphicFramePr>
            <a:graphicFrameLocks noGrp="1"/>
          </p:cNvGraphicFramePr>
          <p:nvPr>
            <p:ph idx="1"/>
            <p:extLst>
              <p:ext uri="{D42A27DB-BD31-4B8C-83A1-F6EECF244321}">
                <p14:modId xmlns:p14="http://schemas.microsoft.com/office/powerpoint/2010/main" val="1309620764"/>
              </p:ext>
            </p:extLst>
          </p:nvPr>
        </p:nvGraphicFramePr>
        <p:xfrm>
          <a:off x="1159668" y="1601227"/>
          <a:ext cx="9872664" cy="4537807"/>
        </p:xfrm>
        <a:graphic>
          <a:graphicData uri="http://schemas.openxmlformats.org/drawingml/2006/table">
            <a:tbl>
              <a:tblPr firstRow="1" bandRow="1">
                <a:tableStyleId>{5C22544A-7EE6-4342-B048-85BDC9FD1C3A}</a:tableStyleId>
              </a:tblPr>
              <a:tblGrid>
                <a:gridCol w="9872664">
                  <a:extLst>
                    <a:ext uri="{9D8B030D-6E8A-4147-A177-3AD203B41FA5}">
                      <a16:colId xmlns:a16="http://schemas.microsoft.com/office/drawing/2014/main" val="743422230"/>
                    </a:ext>
                  </a:extLst>
                </a:gridCol>
              </a:tblGrid>
              <a:tr h="472727">
                <a:tc>
                  <a:txBody>
                    <a:bodyPr/>
                    <a:lstStyle/>
                    <a:p>
                      <a:r>
                        <a:rPr lang="en-US" dirty="0">
                          <a:latin typeface="Tahoma" panose="020B0604030504040204" pitchFamily="34" charset="0"/>
                          <a:ea typeface="Tahoma" panose="020B0604030504040204" pitchFamily="34" charset="0"/>
                          <a:cs typeface="Tahoma" panose="020B0604030504040204" pitchFamily="34" charset="0"/>
                        </a:rPr>
                        <a:t>Questions</a:t>
                      </a:r>
                    </a:p>
                  </a:txBody>
                  <a:tcPr/>
                </a:tc>
                <a:extLst>
                  <a:ext uri="{0D108BD9-81ED-4DB2-BD59-A6C34878D82A}">
                    <a16:rowId xmlns:a16="http://schemas.microsoft.com/office/drawing/2014/main" val="2496822786"/>
                  </a:ext>
                </a:extLst>
              </a:tr>
              <a:tr h="3963142">
                <a:tc>
                  <a:txBody>
                    <a:bodyPr/>
                    <a:lstStyle/>
                    <a:p>
                      <a:pPr marL="0" marR="0" lvl="0" indent="0" algn="l" defTabSz="914400" rtl="0" eaLnBrk="1" fontAlgn="auto" latinLnBrk="0" hangingPunct="1">
                        <a:lnSpc>
                          <a:spcPct val="150000"/>
                        </a:lnSpc>
                        <a:spcBef>
                          <a:spcPts val="0"/>
                        </a:spcBef>
                        <a:spcAft>
                          <a:spcPts val="0"/>
                        </a:spcAft>
                        <a:buClrTx/>
                        <a:buSzTx/>
                        <a:buFont typeface="+mj-lt"/>
                        <a:buNone/>
                        <a:tabLst/>
                        <a:defRPr/>
                      </a:pPr>
                      <a:r>
                        <a:rPr lang="en-US" sz="1600" dirty="0">
                          <a:latin typeface="Tahoma" panose="020B0604030504040204" pitchFamily="34" charset="0"/>
                          <a:ea typeface="Tahoma" panose="020B0604030504040204" pitchFamily="34" charset="0"/>
                          <a:cs typeface="Tahoma" panose="020B0604030504040204" pitchFamily="34" charset="0"/>
                        </a:rPr>
                        <a:t>1. During the 2020 grant year (March 1, 2020 - February 29, 2021), did your agency receive an executed </a:t>
                      </a:r>
                      <a:br>
                        <a:rPr lang="en-US" sz="1600" dirty="0">
                          <a:latin typeface="Tahoma" panose="020B0604030504040204" pitchFamily="34" charset="0"/>
                          <a:ea typeface="Tahoma" panose="020B0604030504040204" pitchFamily="34" charset="0"/>
                          <a:cs typeface="Tahoma" panose="020B0604030504040204" pitchFamily="34" charset="0"/>
                        </a:rPr>
                      </a:br>
                      <a:r>
                        <a:rPr lang="en-US" sz="1600" dirty="0">
                          <a:latin typeface="Tahoma" panose="020B0604030504040204" pitchFamily="34" charset="0"/>
                          <a:ea typeface="Tahoma" panose="020B0604030504040204" pitchFamily="34" charset="0"/>
                          <a:cs typeface="Tahoma" panose="020B0604030504040204" pitchFamily="34" charset="0"/>
                        </a:rPr>
                        <a:t>    contract within 45 days of your letter of award issued by the Recipient's Office (City of Paterson)?</a:t>
                      </a:r>
                    </a:p>
                    <a:p>
                      <a:pPr marL="0" marR="0" lvl="0" indent="0" algn="l" defTabSz="914400" rtl="0" eaLnBrk="1" fontAlgn="auto" latinLnBrk="0" hangingPunct="1">
                        <a:lnSpc>
                          <a:spcPct val="150000"/>
                        </a:lnSpc>
                        <a:spcBef>
                          <a:spcPts val="0"/>
                        </a:spcBef>
                        <a:spcAft>
                          <a:spcPts val="0"/>
                        </a:spcAft>
                        <a:buClrTx/>
                        <a:buSzTx/>
                        <a:buFont typeface="+mj-lt"/>
                        <a:buNone/>
                        <a:tabLst/>
                        <a:defRPr/>
                      </a:pPr>
                      <a:r>
                        <a:rPr lang="en-US" sz="1600" dirty="0">
                          <a:latin typeface="Tahoma" panose="020B0604030504040204" pitchFamily="34" charset="0"/>
                          <a:ea typeface="Tahoma" panose="020B0604030504040204" pitchFamily="34" charset="0"/>
                          <a:cs typeface="Tahoma" panose="020B0604030504040204" pitchFamily="34" charset="0"/>
                        </a:rPr>
                        <a:t>2. During the 2020 grant year (March 1, 2020 - February 29, 2021), did your agency receive payment from </a:t>
                      </a:r>
                      <a:br>
                        <a:rPr lang="en-US" sz="1600" dirty="0">
                          <a:latin typeface="Tahoma" panose="020B0604030504040204" pitchFamily="34" charset="0"/>
                          <a:ea typeface="Tahoma" panose="020B0604030504040204" pitchFamily="34" charset="0"/>
                          <a:cs typeface="Tahoma" panose="020B0604030504040204" pitchFamily="34" charset="0"/>
                        </a:rPr>
                      </a:br>
                      <a:r>
                        <a:rPr lang="en-US" sz="1600" dirty="0">
                          <a:latin typeface="Tahoma" panose="020B0604030504040204" pitchFamily="34" charset="0"/>
                          <a:ea typeface="Tahoma" panose="020B0604030504040204" pitchFamily="34" charset="0"/>
                          <a:cs typeface="Tahoma" panose="020B0604030504040204" pitchFamily="34" charset="0"/>
                        </a:rPr>
                        <a:t>    the City of Paterson within 30 days of submitting a correct cash voucher/reimbursement request to the </a:t>
                      </a:r>
                      <a:br>
                        <a:rPr lang="en-US" sz="1600" dirty="0">
                          <a:latin typeface="Tahoma" panose="020B0604030504040204" pitchFamily="34" charset="0"/>
                          <a:ea typeface="Tahoma" panose="020B0604030504040204" pitchFamily="34" charset="0"/>
                          <a:cs typeface="Tahoma" panose="020B0604030504040204" pitchFamily="34" charset="0"/>
                        </a:rPr>
                      </a:br>
                      <a:r>
                        <a:rPr lang="en-US" sz="1600" dirty="0">
                          <a:latin typeface="Tahoma" panose="020B0604030504040204" pitchFamily="34" charset="0"/>
                          <a:ea typeface="Tahoma" panose="020B0604030504040204" pitchFamily="34" charset="0"/>
                          <a:cs typeface="Tahoma" panose="020B0604030504040204" pitchFamily="34" charset="0"/>
                        </a:rPr>
                        <a:t>    Recipient's Office?</a:t>
                      </a:r>
                    </a:p>
                    <a:p>
                      <a:pPr marL="0" marR="0" lvl="0" indent="0" algn="l" defTabSz="914400" rtl="0" eaLnBrk="1" fontAlgn="auto" latinLnBrk="0" hangingPunct="1">
                        <a:lnSpc>
                          <a:spcPct val="150000"/>
                        </a:lnSpc>
                        <a:spcBef>
                          <a:spcPts val="0"/>
                        </a:spcBef>
                        <a:spcAft>
                          <a:spcPts val="0"/>
                        </a:spcAft>
                        <a:buClrTx/>
                        <a:buSzTx/>
                        <a:buFont typeface="+mj-lt"/>
                        <a:buNone/>
                        <a:tabLst/>
                        <a:defRPr/>
                      </a:pPr>
                      <a:r>
                        <a:rPr lang="en-US" sz="1600" dirty="0">
                          <a:latin typeface="Tahoma" panose="020B0604030504040204" pitchFamily="34" charset="0"/>
                          <a:ea typeface="Tahoma" panose="020B0604030504040204" pitchFamily="34" charset="0"/>
                          <a:cs typeface="Tahoma" panose="020B0604030504040204" pitchFamily="34" charset="0"/>
                        </a:rPr>
                        <a:t>3. During the 2020 grant year (March 1, 2020 - February 29, 2021), did your agency receive a notification </a:t>
                      </a:r>
                      <a:br>
                        <a:rPr lang="en-US" sz="1600" dirty="0">
                          <a:latin typeface="Tahoma" panose="020B0604030504040204" pitchFamily="34" charset="0"/>
                          <a:ea typeface="Tahoma" panose="020B0604030504040204" pitchFamily="34" charset="0"/>
                          <a:cs typeface="Tahoma" panose="020B0604030504040204" pitchFamily="34" charset="0"/>
                        </a:rPr>
                      </a:br>
                      <a:r>
                        <a:rPr lang="en-US" sz="1600" dirty="0">
                          <a:latin typeface="Tahoma" panose="020B0604030504040204" pitchFamily="34" charset="0"/>
                          <a:ea typeface="Tahoma" panose="020B0604030504040204" pitchFamily="34" charset="0"/>
                          <a:cs typeface="Tahoma" panose="020B0604030504040204" pitchFamily="34" charset="0"/>
                        </a:rPr>
                        <a:t>    from the Recipient's Office that your cash voucher/reimbursement request needed to be </a:t>
                      </a:r>
                      <a:br>
                        <a:rPr lang="en-US" sz="1600" dirty="0">
                          <a:latin typeface="Tahoma" panose="020B0604030504040204" pitchFamily="34" charset="0"/>
                          <a:ea typeface="Tahoma" panose="020B0604030504040204" pitchFamily="34" charset="0"/>
                          <a:cs typeface="Tahoma" panose="020B0604030504040204" pitchFamily="34" charset="0"/>
                        </a:rPr>
                      </a:br>
                      <a:r>
                        <a:rPr lang="en-US" sz="1600" dirty="0">
                          <a:latin typeface="Tahoma" panose="020B0604030504040204" pitchFamily="34" charset="0"/>
                          <a:ea typeface="Tahoma" panose="020B0604030504040204" pitchFamily="34" charset="0"/>
                          <a:cs typeface="Tahoma" panose="020B0604030504040204" pitchFamily="34" charset="0"/>
                        </a:rPr>
                        <a:t>    modified/corrected?</a:t>
                      </a:r>
                    </a:p>
                    <a:p>
                      <a:pPr marL="0" marR="0" lvl="0" indent="0" algn="l" defTabSz="914400" rtl="0" eaLnBrk="1" fontAlgn="auto" latinLnBrk="0" hangingPunct="1">
                        <a:lnSpc>
                          <a:spcPct val="150000"/>
                        </a:lnSpc>
                        <a:spcBef>
                          <a:spcPts val="0"/>
                        </a:spcBef>
                        <a:spcAft>
                          <a:spcPts val="0"/>
                        </a:spcAft>
                        <a:buClrTx/>
                        <a:buSzTx/>
                        <a:buFont typeface="+mj-lt"/>
                        <a:buNone/>
                        <a:tabLst/>
                        <a:defRPr/>
                      </a:pPr>
                      <a:r>
                        <a:rPr lang="en-US" sz="1600" dirty="0">
                          <a:latin typeface="Tahoma" panose="020B0604030504040204" pitchFamily="34" charset="0"/>
                          <a:ea typeface="Tahoma" panose="020B0604030504040204" pitchFamily="34" charset="0"/>
                          <a:cs typeface="Tahoma" panose="020B0604030504040204" pitchFamily="34" charset="0"/>
                        </a:rPr>
                        <a:t>4. During the 2020 grant year (March 1, 2020 - February 29, 2021), on average, how many days elapsed </a:t>
                      </a:r>
                      <a:br>
                        <a:rPr lang="en-US" sz="1600" dirty="0">
                          <a:latin typeface="Tahoma" panose="020B0604030504040204" pitchFamily="34" charset="0"/>
                          <a:ea typeface="Tahoma" panose="020B0604030504040204" pitchFamily="34" charset="0"/>
                          <a:cs typeface="Tahoma" panose="020B0604030504040204" pitchFamily="34" charset="0"/>
                        </a:rPr>
                      </a:br>
                      <a:r>
                        <a:rPr lang="en-US" sz="1600" dirty="0">
                          <a:latin typeface="Tahoma" panose="020B0604030504040204" pitchFamily="34" charset="0"/>
                          <a:ea typeface="Tahoma" panose="020B0604030504040204" pitchFamily="34" charset="0"/>
                          <a:cs typeface="Tahoma" panose="020B0604030504040204" pitchFamily="34" charset="0"/>
                        </a:rPr>
                        <a:t>    between the day you submitted your cash voucher/reimbursement request and the date you were </a:t>
                      </a:r>
                      <a:br>
                        <a:rPr lang="en-US" sz="1600" dirty="0">
                          <a:latin typeface="Tahoma" panose="020B0604030504040204" pitchFamily="34" charset="0"/>
                          <a:ea typeface="Tahoma" panose="020B0604030504040204" pitchFamily="34" charset="0"/>
                          <a:cs typeface="Tahoma" panose="020B0604030504040204" pitchFamily="34" charset="0"/>
                        </a:rPr>
                      </a:br>
                      <a:r>
                        <a:rPr lang="en-US" sz="1600" dirty="0">
                          <a:latin typeface="Tahoma" panose="020B0604030504040204" pitchFamily="34" charset="0"/>
                          <a:ea typeface="Tahoma" panose="020B0604030504040204" pitchFamily="34" charset="0"/>
                          <a:cs typeface="Tahoma" panose="020B0604030504040204" pitchFamily="34" charset="0"/>
                        </a:rPr>
                        <a:t>    notified by the Recipient's office that corrections were needed?</a:t>
                      </a:r>
                    </a:p>
                  </a:txBody>
                  <a:tcPr/>
                </a:tc>
                <a:extLst>
                  <a:ext uri="{0D108BD9-81ED-4DB2-BD59-A6C34878D82A}">
                    <a16:rowId xmlns:a16="http://schemas.microsoft.com/office/drawing/2014/main" val="744739329"/>
                  </a:ext>
                </a:extLst>
              </a:tr>
            </a:tbl>
          </a:graphicData>
        </a:graphic>
      </p:graphicFrame>
    </p:spTree>
    <p:extLst>
      <p:ext uri="{BB962C8B-B14F-4D97-AF65-F5344CB8AC3E}">
        <p14:creationId xmlns:p14="http://schemas.microsoft.com/office/powerpoint/2010/main" val="3942404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3DD3-C27C-457D-ADDD-066D01CB95CA}"/>
              </a:ext>
            </a:extLst>
          </p:cNvPr>
          <p:cNvSpPr>
            <a:spLocks noGrp="1"/>
          </p:cNvSpPr>
          <p:nvPr>
            <p:ph type="title"/>
          </p:nvPr>
        </p:nvSpPr>
        <p:spPr>
          <a:xfrm>
            <a:off x="1096766" y="244867"/>
            <a:ext cx="9875520" cy="1356360"/>
          </a:xfrm>
        </p:spPr>
        <p:txBody>
          <a:bodyPr/>
          <a:lstStyle/>
          <a:p>
            <a:r>
              <a:rPr lang="en-US" dirty="0">
                <a:latin typeface="Rockwell" panose="02060603020205020403" pitchFamily="18" charset="0"/>
              </a:rPr>
              <a:t>AEAM Questions to Subrecipients</a:t>
            </a:r>
          </a:p>
        </p:txBody>
      </p:sp>
      <p:pic>
        <p:nvPicPr>
          <p:cNvPr id="5" name="Graphic 4" descr="Pencil">
            <a:extLst>
              <a:ext uri="{FF2B5EF4-FFF2-40B4-BE49-F238E27FC236}">
                <a16:creationId xmlns:a16="http://schemas.microsoft.com/office/drawing/2014/main" id="{0A74E1BB-B1CA-413B-8313-F68AA049A91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264790" y="437133"/>
            <a:ext cx="767542" cy="767542"/>
          </a:xfrm>
          <a:prstGeom prst="rect">
            <a:avLst/>
          </a:prstGeom>
        </p:spPr>
      </p:pic>
      <p:graphicFrame>
        <p:nvGraphicFramePr>
          <p:cNvPr id="4" name="Content Placeholder 3">
            <a:extLst>
              <a:ext uri="{FF2B5EF4-FFF2-40B4-BE49-F238E27FC236}">
                <a16:creationId xmlns:a16="http://schemas.microsoft.com/office/drawing/2014/main" id="{31F44B22-324B-4DE8-B32C-85312184904C}"/>
              </a:ext>
            </a:extLst>
          </p:cNvPr>
          <p:cNvGraphicFramePr>
            <a:graphicFrameLocks noGrp="1"/>
          </p:cNvGraphicFramePr>
          <p:nvPr>
            <p:ph idx="1"/>
            <p:extLst>
              <p:ext uri="{D42A27DB-BD31-4B8C-83A1-F6EECF244321}">
                <p14:modId xmlns:p14="http://schemas.microsoft.com/office/powerpoint/2010/main" val="2026354802"/>
              </p:ext>
            </p:extLst>
          </p:nvPr>
        </p:nvGraphicFramePr>
        <p:xfrm>
          <a:off x="1159668" y="1601227"/>
          <a:ext cx="9872664" cy="4537807"/>
        </p:xfrm>
        <a:graphic>
          <a:graphicData uri="http://schemas.openxmlformats.org/drawingml/2006/table">
            <a:tbl>
              <a:tblPr firstRow="1" bandRow="1">
                <a:tableStyleId>{5C22544A-7EE6-4342-B048-85BDC9FD1C3A}</a:tableStyleId>
              </a:tblPr>
              <a:tblGrid>
                <a:gridCol w="9872664">
                  <a:extLst>
                    <a:ext uri="{9D8B030D-6E8A-4147-A177-3AD203B41FA5}">
                      <a16:colId xmlns:a16="http://schemas.microsoft.com/office/drawing/2014/main" val="743422230"/>
                    </a:ext>
                  </a:extLst>
                </a:gridCol>
              </a:tblGrid>
              <a:tr h="472727">
                <a:tc>
                  <a:txBody>
                    <a:bodyPr/>
                    <a:lstStyle/>
                    <a:p>
                      <a:r>
                        <a:rPr lang="en-US" dirty="0">
                          <a:latin typeface="Tahoma" panose="020B0604030504040204" pitchFamily="34" charset="0"/>
                          <a:ea typeface="Tahoma" panose="020B0604030504040204" pitchFamily="34" charset="0"/>
                          <a:cs typeface="Tahoma" panose="020B0604030504040204" pitchFamily="34" charset="0"/>
                        </a:rPr>
                        <a:t>Questions</a:t>
                      </a:r>
                    </a:p>
                  </a:txBody>
                  <a:tcPr/>
                </a:tc>
                <a:extLst>
                  <a:ext uri="{0D108BD9-81ED-4DB2-BD59-A6C34878D82A}">
                    <a16:rowId xmlns:a16="http://schemas.microsoft.com/office/drawing/2014/main" val="2496822786"/>
                  </a:ext>
                </a:extLst>
              </a:tr>
              <a:tr h="3963142">
                <a:tc>
                  <a:txBody>
                    <a:bodyPr/>
                    <a:lstStyle/>
                    <a:p>
                      <a:pPr marL="0" marR="0" lvl="0" indent="0" algn="l" defTabSz="914400" rtl="0" eaLnBrk="1" fontAlgn="auto" latinLnBrk="0" hangingPunct="1">
                        <a:lnSpc>
                          <a:spcPct val="150000"/>
                        </a:lnSpc>
                        <a:spcBef>
                          <a:spcPts val="0"/>
                        </a:spcBef>
                        <a:spcAft>
                          <a:spcPts val="0"/>
                        </a:spcAft>
                        <a:buClrTx/>
                        <a:buSzTx/>
                        <a:buFont typeface="+mj-lt"/>
                        <a:buNone/>
                        <a:tabLst/>
                        <a:defRPr/>
                      </a:pPr>
                      <a:r>
                        <a:rPr lang="en-US" sz="1600" dirty="0">
                          <a:latin typeface="Tahoma" panose="020B0604030504040204" pitchFamily="34" charset="0"/>
                          <a:ea typeface="Tahoma" panose="020B0604030504040204" pitchFamily="34" charset="0"/>
                          <a:cs typeface="Tahoma" panose="020B0604030504040204" pitchFamily="34" charset="0"/>
                        </a:rPr>
                        <a:t>5. During the 2020 grant year (March 1, 2020 - February 29, 2021), did your agency submit a budget </a:t>
                      </a:r>
                      <a:br>
                        <a:rPr lang="en-US" sz="1600" dirty="0">
                          <a:latin typeface="Tahoma" panose="020B0604030504040204" pitchFamily="34" charset="0"/>
                          <a:ea typeface="Tahoma" panose="020B0604030504040204" pitchFamily="34" charset="0"/>
                          <a:cs typeface="Tahoma" panose="020B0604030504040204" pitchFamily="34" charset="0"/>
                        </a:rPr>
                      </a:br>
                      <a:r>
                        <a:rPr lang="en-US" sz="1600" dirty="0">
                          <a:latin typeface="Tahoma" panose="020B0604030504040204" pitchFamily="34" charset="0"/>
                          <a:ea typeface="Tahoma" panose="020B0604030504040204" pitchFamily="34" charset="0"/>
                          <a:cs typeface="Tahoma" panose="020B0604030504040204" pitchFamily="34" charset="0"/>
                        </a:rPr>
                        <a:t>    modification/amendment (request to change the amount of money allocated to a service category) to </a:t>
                      </a:r>
                      <a:br>
                        <a:rPr lang="en-US" sz="1600" dirty="0">
                          <a:latin typeface="Tahoma" panose="020B0604030504040204" pitchFamily="34" charset="0"/>
                          <a:ea typeface="Tahoma" panose="020B0604030504040204" pitchFamily="34" charset="0"/>
                          <a:cs typeface="Tahoma" panose="020B0604030504040204" pitchFamily="34" charset="0"/>
                        </a:rPr>
                      </a:br>
                      <a:r>
                        <a:rPr lang="en-US" sz="1600" dirty="0">
                          <a:latin typeface="Tahoma" panose="020B0604030504040204" pitchFamily="34" charset="0"/>
                          <a:ea typeface="Tahoma" panose="020B0604030504040204" pitchFamily="34" charset="0"/>
                          <a:cs typeface="Tahoma" panose="020B0604030504040204" pitchFamily="34" charset="0"/>
                        </a:rPr>
                        <a:t>    the Recipient's office?</a:t>
                      </a:r>
                    </a:p>
                    <a:p>
                      <a:pPr marL="0" marR="0" lvl="0" indent="0" algn="l" defTabSz="914400" rtl="0" eaLnBrk="1" fontAlgn="auto" latinLnBrk="0" hangingPunct="1">
                        <a:lnSpc>
                          <a:spcPct val="150000"/>
                        </a:lnSpc>
                        <a:spcBef>
                          <a:spcPts val="0"/>
                        </a:spcBef>
                        <a:spcAft>
                          <a:spcPts val="0"/>
                        </a:spcAft>
                        <a:buClrTx/>
                        <a:buSzTx/>
                        <a:buFont typeface="+mj-lt"/>
                        <a:buNone/>
                        <a:tabLst/>
                        <a:defRPr/>
                      </a:pPr>
                      <a:r>
                        <a:rPr lang="en-US" sz="1600" dirty="0">
                          <a:latin typeface="Tahoma" panose="020B0604030504040204" pitchFamily="34" charset="0"/>
                          <a:ea typeface="Tahoma" panose="020B0604030504040204" pitchFamily="34" charset="0"/>
                          <a:cs typeface="Tahoma" panose="020B0604030504040204" pitchFamily="34" charset="0"/>
                        </a:rPr>
                        <a:t>6. During the 2020 grant year (March 1, 2020 - February 29, 2021), on average, how many days did it take </a:t>
                      </a:r>
                      <a:br>
                        <a:rPr lang="en-US" sz="1600" dirty="0">
                          <a:latin typeface="Tahoma" panose="020B0604030504040204" pitchFamily="34" charset="0"/>
                          <a:ea typeface="Tahoma" panose="020B0604030504040204" pitchFamily="34" charset="0"/>
                          <a:cs typeface="Tahoma" panose="020B0604030504040204" pitchFamily="34" charset="0"/>
                        </a:rPr>
                      </a:br>
                      <a:r>
                        <a:rPr lang="en-US" sz="1600" dirty="0">
                          <a:latin typeface="Tahoma" panose="020B0604030504040204" pitchFamily="34" charset="0"/>
                          <a:ea typeface="Tahoma" panose="020B0604030504040204" pitchFamily="34" charset="0"/>
                          <a:cs typeface="Tahoma" panose="020B0604030504040204" pitchFamily="34" charset="0"/>
                        </a:rPr>
                        <a:t>    for the Recipient's office to approve the requested budget modification/amendment?</a:t>
                      </a:r>
                    </a:p>
                    <a:p>
                      <a:pPr marL="0" marR="0" lvl="0" indent="0" algn="l" defTabSz="914400" rtl="0" eaLnBrk="1" fontAlgn="auto" latinLnBrk="0" hangingPunct="1">
                        <a:lnSpc>
                          <a:spcPct val="150000"/>
                        </a:lnSpc>
                        <a:spcBef>
                          <a:spcPts val="0"/>
                        </a:spcBef>
                        <a:spcAft>
                          <a:spcPts val="0"/>
                        </a:spcAft>
                        <a:buClrTx/>
                        <a:buSzTx/>
                        <a:buFont typeface="+mj-lt"/>
                        <a:buNone/>
                        <a:tabLst/>
                        <a:defRPr/>
                      </a:pPr>
                      <a:r>
                        <a:rPr lang="en-US" sz="1600" dirty="0">
                          <a:latin typeface="Tahoma" panose="020B0604030504040204" pitchFamily="34" charset="0"/>
                          <a:ea typeface="Tahoma" panose="020B0604030504040204" pitchFamily="34" charset="0"/>
                          <a:cs typeface="Tahoma" panose="020B0604030504040204" pitchFamily="34" charset="0"/>
                        </a:rPr>
                        <a:t>7. During the 2020 grant year (March 1, 2020 - February 29, 2021), did your agency receive a Program </a:t>
                      </a:r>
                      <a:br>
                        <a:rPr lang="en-US" sz="1600" dirty="0">
                          <a:latin typeface="Tahoma" panose="020B0604030504040204" pitchFamily="34" charset="0"/>
                          <a:ea typeface="Tahoma" panose="020B0604030504040204" pitchFamily="34" charset="0"/>
                          <a:cs typeface="Tahoma" panose="020B0604030504040204" pitchFamily="34" charset="0"/>
                        </a:rPr>
                      </a:br>
                      <a:r>
                        <a:rPr lang="en-US" sz="1600" dirty="0">
                          <a:latin typeface="Tahoma" panose="020B0604030504040204" pitchFamily="34" charset="0"/>
                          <a:ea typeface="Tahoma" panose="020B0604030504040204" pitchFamily="34" charset="0"/>
                          <a:cs typeface="Tahoma" panose="020B0604030504040204" pitchFamily="34" charset="0"/>
                        </a:rPr>
                        <a:t>    Monitoring (chart audit for services) visit?</a:t>
                      </a:r>
                    </a:p>
                    <a:p>
                      <a:pPr marL="0" marR="0" lvl="0" indent="0" algn="l" defTabSz="914400" rtl="0" eaLnBrk="1" fontAlgn="auto" latinLnBrk="0" hangingPunct="1">
                        <a:lnSpc>
                          <a:spcPct val="150000"/>
                        </a:lnSpc>
                        <a:spcBef>
                          <a:spcPts val="0"/>
                        </a:spcBef>
                        <a:spcAft>
                          <a:spcPts val="0"/>
                        </a:spcAft>
                        <a:buClrTx/>
                        <a:buSzTx/>
                        <a:buFont typeface="+mj-lt"/>
                        <a:buNone/>
                        <a:tabLst/>
                        <a:defRPr/>
                      </a:pPr>
                      <a:r>
                        <a:rPr lang="en-US" sz="1600" dirty="0">
                          <a:latin typeface="Tahoma" panose="020B0604030504040204" pitchFamily="34" charset="0"/>
                          <a:ea typeface="Tahoma" panose="020B0604030504040204" pitchFamily="34" charset="0"/>
                          <a:cs typeface="Tahoma" panose="020B0604030504040204" pitchFamily="34" charset="0"/>
                        </a:rPr>
                        <a:t>8. During the 2020 grant year (March 1, 2020 - February 29, 2021), did your agency receive a Fiscal </a:t>
                      </a:r>
                      <a:br>
                        <a:rPr lang="en-US" sz="1600" dirty="0">
                          <a:latin typeface="Tahoma" panose="020B0604030504040204" pitchFamily="34" charset="0"/>
                          <a:ea typeface="Tahoma" panose="020B0604030504040204" pitchFamily="34" charset="0"/>
                          <a:cs typeface="Tahoma" panose="020B0604030504040204" pitchFamily="34" charset="0"/>
                        </a:rPr>
                      </a:br>
                      <a:r>
                        <a:rPr lang="en-US" sz="1600" dirty="0">
                          <a:latin typeface="Tahoma" panose="020B0604030504040204" pitchFamily="34" charset="0"/>
                          <a:ea typeface="Tahoma" panose="020B0604030504040204" pitchFamily="34" charset="0"/>
                          <a:cs typeface="Tahoma" panose="020B0604030504040204" pitchFamily="34" charset="0"/>
                        </a:rPr>
                        <a:t>    Monitoring (audit for Ryan White expenses) visit?</a:t>
                      </a:r>
                    </a:p>
                    <a:p>
                      <a:pPr marL="0" marR="0" lvl="0" indent="0" algn="l" defTabSz="914400" rtl="0" eaLnBrk="1" fontAlgn="auto" latinLnBrk="0" hangingPunct="1">
                        <a:lnSpc>
                          <a:spcPct val="150000"/>
                        </a:lnSpc>
                        <a:spcBef>
                          <a:spcPts val="0"/>
                        </a:spcBef>
                        <a:spcAft>
                          <a:spcPts val="0"/>
                        </a:spcAft>
                        <a:buClrTx/>
                        <a:buSzTx/>
                        <a:buFont typeface="+mj-lt"/>
                        <a:buNone/>
                        <a:tabLst/>
                        <a:defRPr/>
                      </a:pPr>
                      <a:r>
                        <a:rPr lang="en-US" sz="1600" dirty="0">
                          <a:latin typeface="Tahoma" panose="020B0604030504040204" pitchFamily="34" charset="0"/>
                          <a:ea typeface="Tahoma" panose="020B0604030504040204" pitchFamily="34" charset="0"/>
                          <a:cs typeface="Tahoma" panose="020B0604030504040204" pitchFamily="34" charset="0"/>
                        </a:rPr>
                        <a:t>9. During the 2020 grant year (March 1, 2020 - February 29, 2021), did your agency request any technical </a:t>
                      </a:r>
                      <a:br>
                        <a:rPr lang="en-US" sz="1600" dirty="0">
                          <a:latin typeface="Tahoma" panose="020B0604030504040204" pitchFamily="34" charset="0"/>
                          <a:ea typeface="Tahoma" panose="020B0604030504040204" pitchFamily="34" charset="0"/>
                          <a:cs typeface="Tahoma" panose="020B0604030504040204" pitchFamily="34" charset="0"/>
                        </a:rPr>
                      </a:br>
                      <a:r>
                        <a:rPr lang="en-US" sz="1600" dirty="0">
                          <a:latin typeface="Tahoma" panose="020B0604030504040204" pitchFamily="34" charset="0"/>
                          <a:ea typeface="Tahoma" panose="020B0604030504040204" pitchFamily="34" charset="0"/>
                          <a:cs typeface="Tahoma" panose="020B0604030504040204" pitchFamily="34" charset="0"/>
                        </a:rPr>
                        <a:t>    assistance from the Recipient's office?</a:t>
                      </a:r>
                    </a:p>
                  </a:txBody>
                  <a:tcPr/>
                </a:tc>
                <a:extLst>
                  <a:ext uri="{0D108BD9-81ED-4DB2-BD59-A6C34878D82A}">
                    <a16:rowId xmlns:a16="http://schemas.microsoft.com/office/drawing/2014/main" val="744739329"/>
                  </a:ext>
                </a:extLst>
              </a:tr>
            </a:tbl>
          </a:graphicData>
        </a:graphic>
      </p:graphicFrame>
    </p:spTree>
    <p:extLst>
      <p:ext uri="{BB962C8B-B14F-4D97-AF65-F5344CB8AC3E}">
        <p14:creationId xmlns:p14="http://schemas.microsoft.com/office/powerpoint/2010/main" val="2603352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3DD3-C27C-457D-ADDD-066D01CB95CA}"/>
              </a:ext>
            </a:extLst>
          </p:cNvPr>
          <p:cNvSpPr>
            <a:spLocks noGrp="1"/>
          </p:cNvSpPr>
          <p:nvPr>
            <p:ph type="title"/>
          </p:nvPr>
        </p:nvSpPr>
        <p:spPr>
          <a:xfrm>
            <a:off x="268447" y="244867"/>
            <a:ext cx="11677475" cy="1356360"/>
          </a:xfrm>
        </p:spPr>
        <p:txBody>
          <a:bodyPr>
            <a:noAutofit/>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400" dirty="0">
                <a:latin typeface="Tahoma" panose="020B0604030504040204" pitchFamily="34" charset="0"/>
                <a:ea typeface="Tahoma" panose="020B0604030504040204" pitchFamily="34" charset="0"/>
                <a:cs typeface="Tahoma" panose="020B0604030504040204" pitchFamily="34" charset="0"/>
              </a:rPr>
              <a:t>During the 2020 grant year (March 1, 2020 - February 29, 2021), did your agency receive an executed contract within 45 days of your letter of award issued by the Recipient's Office (City of Paterson)?</a:t>
            </a:r>
          </a:p>
        </p:txBody>
      </p:sp>
      <p:sp>
        <p:nvSpPr>
          <p:cNvPr id="7" name="TextBox 6">
            <a:extLst>
              <a:ext uri="{FF2B5EF4-FFF2-40B4-BE49-F238E27FC236}">
                <a16:creationId xmlns:a16="http://schemas.microsoft.com/office/drawing/2014/main" id="{FB2E1D69-72FF-42E7-B654-E5C42CF065BE}"/>
              </a:ext>
            </a:extLst>
          </p:cNvPr>
          <p:cNvSpPr txBox="1"/>
          <p:nvPr/>
        </p:nvSpPr>
        <p:spPr>
          <a:xfrm>
            <a:off x="402670" y="1887524"/>
            <a:ext cx="11190914" cy="923330"/>
          </a:xfrm>
          <a:prstGeom prst="rect">
            <a:avLst/>
          </a:prstGeom>
          <a:noFill/>
        </p:spPr>
        <p:txBody>
          <a:bodyPr wrap="square" rtlCol="0">
            <a:spAutoFit/>
          </a:bodyPr>
          <a:lstStyle/>
          <a:p>
            <a:r>
              <a:rPr lang="en-US" b="1" u="sng" dirty="0"/>
              <a:t>RECIPIENT RESPONSE:</a:t>
            </a:r>
          </a:p>
          <a:p>
            <a:r>
              <a:rPr lang="en-US" b="1" dirty="0">
                <a:solidFill>
                  <a:srgbClr val="FF0000"/>
                </a:solidFill>
              </a:rPr>
              <a:t>All Subrecipients were issued a Notice of Award for the 2020/21 grant year on March 1, 2020. However, executed</a:t>
            </a:r>
            <a:br>
              <a:rPr lang="en-US" b="1" dirty="0">
                <a:solidFill>
                  <a:srgbClr val="FF0000"/>
                </a:solidFill>
              </a:rPr>
            </a:br>
            <a:r>
              <a:rPr lang="en-US" b="1" dirty="0">
                <a:solidFill>
                  <a:srgbClr val="FF0000"/>
                </a:solidFill>
              </a:rPr>
              <a:t>contracts took up to 60+ days due to edits of budgets and submission of correct documents from Subrecipients.</a:t>
            </a:r>
          </a:p>
        </p:txBody>
      </p:sp>
      <p:sp>
        <p:nvSpPr>
          <p:cNvPr id="11" name="TextBox 10">
            <a:extLst>
              <a:ext uri="{FF2B5EF4-FFF2-40B4-BE49-F238E27FC236}">
                <a16:creationId xmlns:a16="http://schemas.microsoft.com/office/drawing/2014/main" id="{DEBF2C96-0E31-4CF0-99E6-7002EE003891}"/>
              </a:ext>
            </a:extLst>
          </p:cNvPr>
          <p:cNvSpPr txBox="1"/>
          <p:nvPr/>
        </p:nvSpPr>
        <p:spPr>
          <a:xfrm>
            <a:off x="402670" y="3476723"/>
            <a:ext cx="11316749" cy="369332"/>
          </a:xfrm>
          <a:prstGeom prst="rect">
            <a:avLst/>
          </a:prstGeom>
          <a:noFill/>
        </p:spPr>
        <p:txBody>
          <a:bodyPr wrap="square">
            <a:spAutoFit/>
          </a:bodyPr>
          <a:lstStyle/>
          <a:p>
            <a:r>
              <a:rPr lang="en-US" b="1" u="sng" dirty="0"/>
              <a:t>SUBRECIPIENT RESPONSES:</a:t>
            </a:r>
          </a:p>
        </p:txBody>
      </p:sp>
      <p:pic>
        <p:nvPicPr>
          <p:cNvPr id="8" name="Picture 7" descr="chart6780865000.png">
            <a:extLst>
              <a:ext uri="{FF2B5EF4-FFF2-40B4-BE49-F238E27FC236}">
                <a16:creationId xmlns:a16="http://schemas.microsoft.com/office/drawing/2014/main" id="{53868A3F-71CC-4AED-B71A-20CC930E07A7}"/>
              </a:ext>
            </a:extLst>
          </p:cNvPr>
          <p:cNvPicPr>
            <a:picLocks noChangeAspect="1"/>
          </p:cNvPicPr>
          <p:nvPr/>
        </p:nvPicPr>
        <p:blipFill rotWithShape="1">
          <a:blip r:embed="rId2"/>
          <a:srcRect l="10586" b="12756"/>
          <a:stretch/>
        </p:blipFill>
        <p:spPr>
          <a:xfrm>
            <a:off x="5790082" y="3640272"/>
            <a:ext cx="5898151" cy="2615918"/>
          </a:xfrm>
          <a:prstGeom prst="rect">
            <a:avLst/>
          </a:prstGeom>
        </p:spPr>
      </p:pic>
      <p:pic>
        <p:nvPicPr>
          <p:cNvPr id="10" name="Picture 9" descr="table6780865000.png">
            <a:extLst>
              <a:ext uri="{FF2B5EF4-FFF2-40B4-BE49-F238E27FC236}">
                <a16:creationId xmlns:a16="http://schemas.microsoft.com/office/drawing/2014/main" id="{FABDF3EA-EDA5-4DC1-A38A-7051D8A2394D}"/>
              </a:ext>
            </a:extLst>
          </p:cNvPr>
          <p:cNvPicPr>
            <a:picLocks noChangeAspect="1"/>
          </p:cNvPicPr>
          <p:nvPr/>
        </p:nvPicPr>
        <p:blipFill>
          <a:blip r:embed="rId3"/>
          <a:stretch>
            <a:fillRect/>
          </a:stretch>
        </p:blipFill>
        <p:spPr>
          <a:xfrm>
            <a:off x="478060" y="4511924"/>
            <a:ext cx="5236633" cy="987379"/>
          </a:xfrm>
          <a:prstGeom prst="rect">
            <a:avLst/>
          </a:prstGeom>
        </p:spPr>
      </p:pic>
    </p:spTree>
    <p:extLst>
      <p:ext uri="{BB962C8B-B14F-4D97-AF65-F5344CB8AC3E}">
        <p14:creationId xmlns:p14="http://schemas.microsoft.com/office/powerpoint/2010/main" val="3922258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3DD3-C27C-457D-ADDD-066D01CB95CA}"/>
              </a:ext>
            </a:extLst>
          </p:cNvPr>
          <p:cNvSpPr>
            <a:spLocks noGrp="1"/>
          </p:cNvSpPr>
          <p:nvPr>
            <p:ph type="title"/>
          </p:nvPr>
        </p:nvSpPr>
        <p:spPr>
          <a:xfrm>
            <a:off x="268447" y="244867"/>
            <a:ext cx="11677475" cy="1356360"/>
          </a:xfrm>
        </p:spPr>
        <p:txBody>
          <a:bodyPr>
            <a:noAutofit/>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400" dirty="0">
                <a:latin typeface="Tahoma" panose="020B0604030504040204" pitchFamily="34" charset="0"/>
                <a:ea typeface="Tahoma" panose="020B0604030504040204" pitchFamily="34" charset="0"/>
                <a:cs typeface="Tahoma" panose="020B0604030504040204" pitchFamily="34" charset="0"/>
              </a:rPr>
              <a:t>During the 2020 grant year (March 1, 2020 - February 29, 2021), did your agency receive payment from the City of Paterson within 30 days of submitting a correct cash voucher/reimbursement request to the Recipient's Office?</a:t>
            </a:r>
          </a:p>
        </p:txBody>
      </p:sp>
      <p:sp>
        <p:nvSpPr>
          <p:cNvPr id="7" name="TextBox 6">
            <a:extLst>
              <a:ext uri="{FF2B5EF4-FFF2-40B4-BE49-F238E27FC236}">
                <a16:creationId xmlns:a16="http://schemas.microsoft.com/office/drawing/2014/main" id="{FB2E1D69-72FF-42E7-B654-E5C42CF065BE}"/>
              </a:ext>
            </a:extLst>
          </p:cNvPr>
          <p:cNvSpPr txBox="1"/>
          <p:nvPr/>
        </p:nvSpPr>
        <p:spPr>
          <a:xfrm>
            <a:off x="402670" y="1887524"/>
            <a:ext cx="11190914" cy="1200329"/>
          </a:xfrm>
          <a:prstGeom prst="rect">
            <a:avLst/>
          </a:prstGeom>
          <a:noFill/>
        </p:spPr>
        <p:txBody>
          <a:bodyPr wrap="square" rtlCol="0">
            <a:spAutoFit/>
          </a:bodyPr>
          <a:lstStyle/>
          <a:p>
            <a:r>
              <a:rPr lang="en-US" b="1" u="sng" dirty="0"/>
              <a:t>RECIPIENT RESPONSE:</a:t>
            </a:r>
          </a:p>
          <a:p>
            <a:r>
              <a:rPr lang="en-US" b="1" dirty="0">
                <a:solidFill>
                  <a:srgbClr val="FF0000"/>
                </a:solidFill>
              </a:rPr>
              <a:t>Subrecipient reimbursement requests that took longer than 30-days due to late submissions by subrecipients and COVID-19. Also corrections or adjustments to the vouchers/reimbursement request took longer because submissions for reimbursement on average were greater than 60-days due to COVID-19.</a:t>
            </a:r>
          </a:p>
        </p:txBody>
      </p:sp>
      <p:sp>
        <p:nvSpPr>
          <p:cNvPr id="11" name="TextBox 10">
            <a:extLst>
              <a:ext uri="{FF2B5EF4-FFF2-40B4-BE49-F238E27FC236}">
                <a16:creationId xmlns:a16="http://schemas.microsoft.com/office/drawing/2014/main" id="{DEBF2C96-0E31-4CF0-99E6-7002EE003891}"/>
              </a:ext>
            </a:extLst>
          </p:cNvPr>
          <p:cNvSpPr txBox="1"/>
          <p:nvPr/>
        </p:nvSpPr>
        <p:spPr>
          <a:xfrm>
            <a:off x="402670" y="3476723"/>
            <a:ext cx="11316749" cy="369332"/>
          </a:xfrm>
          <a:prstGeom prst="rect">
            <a:avLst/>
          </a:prstGeom>
          <a:noFill/>
        </p:spPr>
        <p:txBody>
          <a:bodyPr wrap="square">
            <a:spAutoFit/>
          </a:bodyPr>
          <a:lstStyle/>
          <a:p>
            <a:r>
              <a:rPr lang="en-US" b="1" u="sng" dirty="0"/>
              <a:t>SUBRECIPIENT RESPONSES:</a:t>
            </a:r>
          </a:p>
        </p:txBody>
      </p:sp>
      <p:pic>
        <p:nvPicPr>
          <p:cNvPr id="8" name="Picture 7" descr="chart6780865010.png">
            <a:extLst>
              <a:ext uri="{FF2B5EF4-FFF2-40B4-BE49-F238E27FC236}">
                <a16:creationId xmlns:a16="http://schemas.microsoft.com/office/drawing/2014/main" id="{F1EEEEBF-4409-4170-B364-79FD97B8CED6}"/>
              </a:ext>
            </a:extLst>
          </p:cNvPr>
          <p:cNvPicPr>
            <a:picLocks noChangeAspect="1"/>
          </p:cNvPicPr>
          <p:nvPr/>
        </p:nvPicPr>
        <p:blipFill rotWithShape="1">
          <a:blip r:embed="rId2"/>
          <a:srcRect l="12290" b="12653"/>
          <a:stretch/>
        </p:blipFill>
        <p:spPr>
          <a:xfrm>
            <a:off x="6061044" y="3661389"/>
            <a:ext cx="5378221" cy="2434522"/>
          </a:xfrm>
          <a:prstGeom prst="rect">
            <a:avLst/>
          </a:prstGeom>
        </p:spPr>
      </p:pic>
      <p:pic>
        <p:nvPicPr>
          <p:cNvPr id="9" name="Picture 8" descr="table6780865010.png">
            <a:extLst>
              <a:ext uri="{FF2B5EF4-FFF2-40B4-BE49-F238E27FC236}">
                <a16:creationId xmlns:a16="http://schemas.microsoft.com/office/drawing/2014/main" id="{B364CC3B-9D28-4F2D-8812-3FB6ABBD00A1}"/>
              </a:ext>
            </a:extLst>
          </p:cNvPr>
          <p:cNvPicPr>
            <a:picLocks noChangeAspect="1"/>
          </p:cNvPicPr>
          <p:nvPr/>
        </p:nvPicPr>
        <p:blipFill>
          <a:blip r:embed="rId3"/>
          <a:stretch>
            <a:fillRect/>
          </a:stretch>
        </p:blipFill>
        <p:spPr>
          <a:xfrm>
            <a:off x="294064" y="5474398"/>
            <a:ext cx="5893875" cy="1111303"/>
          </a:xfrm>
          <a:prstGeom prst="rect">
            <a:avLst/>
          </a:prstGeom>
        </p:spPr>
      </p:pic>
      <p:sp>
        <p:nvSpPr>
          <p:cNvPr id="10" name="TextBox 9">
            <a:extLst>
              <a:ext uri="{FF2B5EF4-FFF2-40B4-BE49-F238E27FC236}">
                <a16:creationId xmlns:a16="http://schemas.microsoft.com/office/drawing/2014/main" id="{9A6EBB47-50D1-4B86-A6E6-F239833A0EA0}"/>
              </a:ext>
            </a:extLst>
          </p:cNvPr>
          <p:cNvSpPr txBox="1"/>
          <p:nvPr/>
        </p:nvSpPr>
        <p:spPr>
          <a:xfrm>
            <a:off x="402670" y="3846055"/>
            <a:ext cx="4388786" cy="923330"/>
          </a:xfrm>
          <a:prstGeom prst="rect">
            <a:avLst/>
          </a:prstGeom>
          <a:noFill/>
        </p:spPr>
        <p:txBody>
          <a:bodyPr wrap="square">
            <a:spAutoFit/>
          </a:bodyPr>
          <a:lstStyle/>
          <a:p>
            <a:pPr marL="342900" indent="-342900">
              <a:buFont typeface="+mj-lt"/>
              <a:buAutoNum type="arabicPeriod"/>
            </a:pPr>
            <a:r>
              <a:rPr lang="en-US" b="0" i="0" dirty="0">
                <a:solidFill>
                  <a:srgbClr val="333E48"/>
                </a:solidFill>
                <a:effectLst/>
                <a:latin typeface="National2"/>
              </a:rPr>
              <a:t>There were many delays, some were incorrect vouchers, but many was delay in payment.</a:t>
            </a:r>
            <a:endParaRPr lang="en-US" dirty="0"/>
          </a:p>
        </p:txBody>
      </p:sp>
    </p:spTree>
    <p:extLst>
      <p:ext uri="{BB962C8B-B14F-4D97-AF65-F5344CB8AC3E}">
        <p14:creationId xmlns:p14="http://schemas.microsoft.com/office/powerpoint/2010/main" val="878686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3DD3-C27C-457D-ADDD-066D01CB95CA}"/>
              </a:ext>
            </a:extLst>
          </p:cNvPr>
          <p:cNvSpPr>
            <a:spLocks noGrp="1"/>
          </p:cNvSpPr>
          <p:nvPr>
            <p:ph type="title"/>
          </p:nvPr>
        </p:nvSpPr>
        <p:spPr>
          <a:xfrm>
            <a:off x="268447" y="244867"/>
            <a:ext cx="11677475" cy="1356360"/>
          </a:xfrm>
        </p:spPr>
        <p:txBody>
          <a:bodyPr>
            <a:noAutofit/>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400" dirty="0">
                <a:latin typeface="Tahoma" panose="020B0604030504040204" pitchFamily="34" charset="0"/>
                <a:ea typeface="Tahoma" panose="020B0604030504040204" pitchFamily="34" charset="0"/>
                <a:cs typeface="Tahoma" panose="020B0604030504040204" pitchFamily="34" charset="0"/>
              </a:rPr>
              <a:t>During the 2020 grant year (March 1, 2020 - February 29, 2021), did your agency receive a notification from the Recipient's Office that your cash voucher / reimbursement request needed to be modified/corrected?</a:t>
            </a:r>
          </a:p>
        </p:txBody>
      </p:sp>
      <p:sp>
        <p:nvSpPr>
          <p:cNvPr id="7" name="TextBox 6">
            <a:extLst>
              <a:ext uri="{FF2B5EF4-FFF2-40B4-BE49-F238E27FC236}">
                <a16:creationId xmlns:a16="http://schemas.microsoft.com/office/drawing/2014/main" id="{FB2E1D69-72FF-42E7-B654-E5C42CF065BE}"/>
              </a:ext>
            </a:extLst>
          </p:cNvPr>
          <p:cNvSpPr txBox="1"/>
          <p:nvPr/>
        </p:nvSpPr>
        <p:spPr>
          <a:xfrm>
            <a:off x="402670" y="1887524"/>
            <a:ext cx="11190914" cy="923330"/>
          </a:xfrm>
          <a:prstGeom prst="rect">
            <a:avLst/>
          </a:prstGeom>
          <a:noFill/>
        </p:spPr>
        <p:txBody>
          <a:bodyPr wrap="square" rtlCol="0">
            <a:spAutoFit/>
          </a:bodyPr>
          <a:lstStyle/>
          <a:p>
            <a:r>
              <a:rPr lang="en-US" b="1" u="sng" dirty="0"/>
              <a:t>RECIPIENT RESPONSE:</a:t>
            </a:r>
          </a:p>
          <a:p>
            <a:r>
              <a:rPr lang="en-US" b="1" dirty="0">
                <a:solidFill>
                  <a:srgbClr val="FF0000"/>
                </a:solidFill>
              </a:rPr>
              <a:t>There were numerous vouchers that were returned to Subrecipients for correction/adjustments. Many voucher requested were not submitted to the recipient in a timely manner due to COVID-19.</a:t>
            </a:r>
          </a:p>
        </p:txBody>
      </p:sp>
      <p:sp>
        <p:nvSpPr>
          <p:cNvPr id="11" name="TextBox 10">
            <a:extLst>
              <a:ext uri="{FF2B5EF4-FFF2-40B4-BE49-F238E27FC236}">
                <a16:creationId xmlns:a16="http://schemas.microsoft.com/office/drawing/2014/main" id="{DEBF2C96-0E31-4CF0-99E6-7002EE003891}"/>
              </a:ext>
            </a:extLst>
          </p:cNvPr>
          <p:cNvSpPr txBox="1"/>
          <p:nvPr/>
        </p:nvSpPr>
        <p:spPr>
          <a:xfrm>
            <a:off x="402670" y="3476723"/>
            <a:ext cx="11316749" cy="369332"/>
          </a:xfrm>
          <a:prstGeom prst="rect">
            <a:avLst/>
          </a:prstGeom>
          <a:noFill/>
        </p:spPr>
        <p:txBody>
          <a:bodyPr wrap="square">
            <a:spAutoFit/>
          </a:bodyPr>
          <a:lstStyle/>
          <a:p>
            <a:r>
              <a:rPr lang="en-US" b="1" u="sng" dirty="0"/>
              <a:t>SUBRECIPIENT RESPONSES:</a:t>
            </a:r>
          </a:p>
        </p:txBody>
      </p:sp>
      <p:pic>
        <p:nvPicPr>
          <p:cNvPr id="8" name="Picture 7" descr="chart6780865020.png">
            <a:extLst>
              <a:ext uri="{FF2B5EF4-FFF2-40B4-BE49-F238E27FC236}">
                <a16:creationId xmlns:a16="http://schemas.microsoft.com/office/drawing/2014/main" id="{2E1650A8-AB3F-47CF-80BC-E457E3911176}"/>
              </a:ext>
            </a:extLst>
          </p:cNvPr>
          <p:cNvPicPr>
            <a:picLocks noChangeAspect="1"/>
          </p:cNvPicPr>
          <p:nvPr/>
        </p:nvPicPr>
        <p:blipFill rotWithShape="1">
          <a:blip r:embed="rId2"/>
          <a:srcRect l="11454" b="14253"/>
          <a:stretch/>
        </p:blipFill>
        <p:spPr>
          <a:xfrm>
            <a:off x="5950886" y="3429000"/>
            <a:ext cx="5838444" cy="2569971"/>
          </a:xfrm>
          <a:prstGeom prst="rect">
            <a:avLst/>
          </a:prstGeom>
        </p:spPr>
      </p:pic>
      <p:pic>
        <p:nvPicPr>
          <p:cNvPr id="9" name="Picture 8" descr="table6780865020.png">
            <a:extLst>
              <a:ext uri="{FF2B5EF4-FFF2-40B4-BE49-F238E27FC236}">
                <a16:creationId xmlns:a16="http://schemas.microsoft.com/office/drawing/2014/main" id="{D49F8244-AA9A-448C-8A07-6A40EEF20895}"/>
              </a:ext>
            </a:extLst>
          </p:cNvPr>
          <p:cNvPicPr>
            <a:picLocks noChangeAspect="1"/>
          </p:cNvPicPr>
          <p:nvPr/>
        </p:nvPicPr>
        <p:blipFill>
          <a:blip r:embed="rId3"/>
          <a:stretch>
            <a:fillRect/>
          </a:stretch>
        </p:blipFill>
        <p:spPr>
          <a:xfrm>
            <a:off x="528828" y="4859614"/>
            <a:ext cx="5295900" cy="998554"/>
          </a:xfrm>
          <a:prstGeom prst="rect">
            <a:avLst/>
          </a:prstGeom>
        </p:spPr>
      </p:pic>
      <p:sp>
        <p:nvSpPr>
          <p:cNvPr id="10" name="TextBox 9">
            <a:extLst>
              <a:ext uri="{FF2B5EF4-FFF2-40B4-BE49-F238E27FC236}">
                <a16:creationId xmlns:a16="http://schemas.microsoft.com/office/drawing/2014/main" id="{DE041A0D-FDDE-44D5-9EA2-4E9382C312F5}"/>
              </a:ext>
            </a:extLst>
          </p:cNvPr>
          <p:cNvSpPr txBox="1"/>
          <p:nvPr/>
        </p:nvSpPr>
        <p:spPr>
          <a:xfrm>
            <a:off x="528828" y="3934143"/>
            <a:ext cx="3540252" cy="369332"/>
          </a:xfrm>
          <a:prstGeom prst="rect">
            <a:avLst/>
          </a:prstGeom>
          <a:noFill/>
        </p:spPr>
        <p:txBody>
          <a:bodyPr wrap="square">
            <a:spAutoFit/>
          </a:bodyPr>
          <a:lstStyle/>
          <a:p>
            <a:pPr marL="342900" indent="-342900">
              <a:buFont typeface="+mj-lt"/>
              <a:buAutoNum type="arabicPeriod"/>
            </a:pPr>
            <a:r>
              <a:rPr lang="en-US" b="0" i="0" dirty="0">
                <a:solidFill>
                  <a:srgbClr val="333E48"/>
                </a:solidFill>
                <a:effectLst/>
                <a:latin typeface="National2"/>
              </a:rPr>
              <a:t>All vouchers were correct.</a:t>
            </a:r>
            <a:endParaRPr lang="en-US" dirty="0"/>
          </a:p>
        </p:txBody>
      </p:sp>
    </p:spTree>
    <p:extLst>
      <p:ext uri="{BB962C8B-B14F-4D97-AF65-F5344CB8AC3E}">
        <p14:creationId xmlns:p14="http://schemas.microsoft.com/office/powerpoint/2010/main" val="2449275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3DD3-C27C-457D-ADDD-066D01CB95CA}"/>
              </a:ext>
            </a:extLst>
          </p:cNvPr>
          <p:cNvSpPr>
            <a:spLocks noGrp="1"/>
          </p:cNvSpPr>
          <p:nvPr>
            <p:ph type="title"/>
          </p:nvPr>
        </p:nvSpPr>
        <p:spPr>
          <a:xfrm>
            <a:off x="268447" y="311979"/>
            <a:ext cx="11677475" cy="1356360"/>
          </a:xfrm>
        </p:spPr>
        <p:txBody>
          <a:bodyPr>
            <a:noAutofit/>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400" dirty="0">
                <a:latin typeface="Tahoma" panose="020B0604030504040204" pitchFamily="34" charset="0"/>
                <a:ea typeface="Tahoma" panose="020B0604030504040204" pitchFamily="34" charset="0"/>
                <a:cs typeface="Tahoma" panose="020B0604030504040204" pitchFamily="34" charset="0"/>
              </a:rPr>
              <a:t>During the 2020 grant year (March 1, 2020 - February 29, 2021), on average, how many days elapsed between the day you submitted your cash voucher/ reimbursement request and the date you were notified by the Recipient's office that corrections were needed?</a:t>
            </a:r>
          </a:p>
        </p:txBody>
      </p:sp>
      <p:sp>
        <p:nvSpPr>
          <p:cNvPr id="7" name="TextBox 6">
            <a:extLst>
              <a:ext uri="{FF2B5EF4-FFF2-40B4-BE49-F238E27FC236}">
                <a16:creationId xmlns:a16="http://schemas.microsoft.com/office/drawing/2014/main" id="{FB2E1D69-72FF-42E7-B654-E5C42CF065BE}"/>
              </a:ext>
            </a:extLst>
          </p:cNvPr>
          <p:cNvSpPr txBox="1"/>
          <p:nvPr/>
        </p:nvSpPr>
        <p:spPr>
          <a:xfrm>
            <a:off x="402670" y="1887524"/>
            <a:ext cx="11190914" cy="1200329"/>
          </a:xfrm>
          <a:prstGeom prst="rect">
            <a:avLst/>
          </a:prstGeom>
          <a:noFill/>
        </p:spPr>
        <p:txBody>
          <a:bodyPr wrap="square" rtlCol="0">
            <a:spAutoFit/>
          </a:bodyPr>
          <a:lstStyle/>
          <a:p>
            <a:r>
              <a:rPr lang="en-US" b="1" u="sng" dirty="0"/>
              <a:t>RECIPIENT RESPONSE:</a:t>
            </a:r>
          </a:p>
          <a:p>
            <a:r>
              <a:rPr lang="en-US" b="1" dirty="0">
                <a:solidFill>
                  <a:srgbClr val="FF0000"/>
                </a:solidFill>
              </a:rPr>
              <a:t>Subrecipients were notified within 30-days of submission of their voucher/reimbursement that corrections needed to be made so that it could be processed for reimbursement. In many cases, corrections took place after the reimbursement took place due to COVID-19.</a:t>
            </a:r>
          </a:p>
        </p:txBody>
      </p:sp>
      <p:sp>
        <p:nvSpPr>
          <p:cNvPr id="11" name="TextBox 10">
            <a:extLst>
              <a:ext uri="{FF2B5EF4-FFF2-40B4-BE49-F238E27FC236}">
                <a16:creationId xmlns:a16="http://schemas.microsoft.com/office/drawing/2014/main" id="{DEBF2C96-0E31-4CF0-99E6-7002EE003891}"/>
              </a:ext>
            </a:extLst>
          </p:cNvPr>
          <p:cNvSpPr txBox="1"/>
          <p:nvPr/>
        </p:nvSpPr>
        <p:spPr>
          <a:xfrm>
            <a:off x="402670" y="3476723"/>
            <a:ext cx="11316749" cy="369332"/>
          </a:xfrm>
          <a:prstGeom prst="rect">
            <a:avLst/>
          </a:prstGeom>
          <a:noFill/>
        </p:spPr>
        <p:txBody>
          <a:bodyPr wrap="square">
            <a:spAutoFit/>
          </a:bodyPr>
          <a:lstStyle/>
          <a:p>
            <a:r>
              <a:rPr lang="en-US" b="1" u="sng" dirty="0"/>
              <a:t>SUBRECIPIENT RESPONSES:</a:t>
            </a:r>
          </a:p>
        </p:txBody>
      </p:sp>
      <p:pic>
        <p:nvPicPr>
          <p:cNvPr id="8" name="Picture 7" descr="chart6780865030.png">
            <a:extLst>
              <a:ext uri="{FF2B5EF4-FFF2-40B4-BE49-F238E27FC236}">
                <a16:creationId xmlns:a16="http://schemas.microsoft.com/office/drawing/2014/main" id="{38A1EBC3-B2DB-41BE-857C-F658DAC849FC}"/>
              </a:ext>
            </a:extLst>
          </p:cNvPr>
          <p:cNvPicPr>
            <a:picLocks noChangeAspect="1"/>
          </p:cNvPicPr>
          <p:nvPr/>
        </p:nvPicPr>
        <p:blipFill rotWithShape="1">
          <a:blip r:embed="rId2"/>
          <a:srcRect b="8225"/>
          <a:stretch/>
        </p:blipFill>
        <p:spPr>
          <a:xfrm>
            <a:off x="6428178" y="2804398"/>
            <a:ext cx="5482629" cy="3642456"/>
          </a:xfrm>
          <a:prstGeom prst="rect">
            <a:avLst/>
          </a:prstGeom>
        </p:spPr>
      </p:pic>
      <p:pic>
        <p:nvPicPr>
          <p:cNvPr id="9" name="Picture 8" descr="table6780865030.png">
            <a:extLst>
              <a:ext uri="{FF2B5EF4-FFF2-40B4-BE49-F238E27FC236}">
                <a16:creationId xmlns:a16="http://schemas.microsoft.com/office/drawing/2014/main" id="{BBA2C7BE-BE7E-4956-B91A-11E55DCB1108}"/>
              </a:ext>
            </a:extLst>
          </p:cNvPr>
          <p:cNvPicPr>
            <a:picLocks noChangeAspect="1"/>
          </p:cNvPicPr>
          <p:nvPr/>
        </p:nvPicPr>
        <p:blipFill>
          <a:blip r:embed="rId3"/>
          <a:stretch>
            <a:fillRect/>
          </a:stretch>
        </p:blipFill>
        <p:spPr>
          <a:xfrm>
            <a:off x="402670" y="3970071"/>
            <a:ext cx="5921792" cy="2352766"/>
          </a:xfrm>
          <a:prstGeom prst="rect">
            <a:avLst/>
          </a:prstGeom>
        </p:spPr>
      </p:pic>
    </p:spTree>
    <p:extLst>
      <p:ext uri="{BB962C8B-B14F-4D97-AF65-F5344CB8AC3E}">
        <p14:creationId xmlns:p14="http://schemas.microsoft.com/office/powerpoint/2010/main" val="1649917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3DD3-C27C-457D-ADDD-066D01CB95CA}"/>
              </a:ext>
            </a:extLst>
          </p:cNvPr>
          <p:cNvSpPr>
            <a:spLocks noGrp="1"/>
          </p:cNvSpPr>
          <p:nvPr>
            <p:ph type="title"/>
          </p:nvPr>
        </p:nvSpPr>
        <p:spPr>
          <a:xfrm>
            <a:off x="268447" y="311979"/>
            <a:ext cx="11677475" cy="1356360"/>
          </a:xfrm>
        </p:spPr>
        <p:txBody>
          <a:bodyPr>
            <a:noAutofit/>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2400" dirty="0">
                <a:latin typeface="Tahoma" panose="020B0604030504040204" pitchFamily="34" charset="0"/>
                <a:ea typeface="Tahoma" panose="020B0604030504040204" pitchFamily="34" charset="0"/>
                <a:cs typeface="Tahoma" panose="020B0604030504040204" pitchFamily="34" charset="0"/>
              </a:rPr>
              <a:t>During the 2020 grant year (March 1, 2020 - February 29, 2021), did your agency submit a budget modification/amendment (request to change the amount of money allocated to a service category) to the Recipient's office?</a:t>
            </a:r>
          </a:p>
        </p:txBody>
      </p:sp>
      <p:sp>
        <p:nvSpPr>
          <p:cNvPr id="7" name="TextBox 6">
            <a:extLst>
              <a:ext uri="{FF2B5EF4-FFF2-40B4-BE49-F238E27FC236}">
                <a16:creationId xmlns:a16="http://schemas.microsoft.com/office/drawing/2014/main" id="{FB2E1D69-72FF-42E7-B654-E5C42CF065BE}"/>
              </a:ext>
            </a:extLst>
          </p:cNvPr>
          <p:cNvSpPr txBox="1"/>
          <p:nvPr/>
        </p:nvSpPr>
        <p:spPr>
          <a:xfrm>
            <a:off x="402670" y="1887524"/>
            <a:ext cx="11190914" cy="923330"/>
          </a:xfrm>
          <a:prstGeom prst="rect">
            <a:avLst/>
          </a:prstGeom>
          <a:noFill/>
        </p:spPr>
        <p:txBody>
          <a:bodyPr wrap="square" rtlCol="0">
            <a:spAutoFit/>
          </a:bodyPr>
          <a:lstStyle/>
          <a:p>
            <a:r>
              <a:rPr lang="en-US" b="1" u="sng" dirty="0"/>
              <a:t>RECIPIENT RESPONSE:</a:t>
            </a:r>
          </a:p>
          <a:p>
            <a:r>
              <a:rPr lang="en-US" b="1" dirty="0">
                <a:solidFill>
                  <a:srgbClr val="FF0000"/>
                </a:solidFill>
              </a:rPr>
              <a:t>Some subrecipients were awarded additional funds after the Planning Council reallocated funds from underspent service categories.</a:t>
            </a:r>
          </a:p>
        </p:txBody>
      </p:sp>
      <p:sp>
        <p:nvSpPr>
          <p:cNvPr id="11" name="TextBox 10">
            <a:extLst>
              <a:ext uri="{FF2B5EF4-FFF2-40B4-BE49-F238E27FC236}">
                <a16:creationId xmlns:a16="http://schemas.microsoft.com/office/drawing/2014/main" id="{DEBF2C96-0E31-4CF0-99E6-7002EE003891}"/>
              </a:ext>
            </a:extLst>
          </p:cNvPr>
          <p:cNvSpPr txBox="1"/>
          <p:nvPr/>
        </p:nvSpPr>
        <p:spPr>
          <a:xfrm>
            <a:off x="402670" y="3476723"/>
            <a:ext cx="11316749" cy="369332"/>
          </a:xfrm>
          <a:prstGeom prst="rect">
            <a:avLst/>
          </a:prstGeom>
          <a:noFill/>
        </p:spPr>
        <p:txBody>
          <a:bodyPr wrap="square">
            <a:spAutoFit/>
          </a:bodyPr>
          <a:lstStyle/>
          <a:p>
            <a:r>
              <a:rPr lang="en-US" b="1" u="sng" dirty="0"/>
              <a:t>SUBRECIPIENT RESPONSES:</a:t>
            </a:r>
          </a:p>
        </p:txBody>
      </p:sp>
      <p:pic>
        <p:nvPicPr>
          <p:cNvPr id="8" name="Picture 7" descr="chart6780865000.png">
            <a:extLst>
              <a:ext uri="{FF2B5EF4-FFF2-40B4-BE49-F238E27FC236}">
                <a16:creationId xmlns:a16="http://schemas.microsoft.com/office/drawing/2014/main" id="{CC850392-3195-4D2A-A494-50B82D693D95}"/>
              </a:ext>
            </a:extLst>
          </p:cNvPr>
          <p:cNvPicPr>
            <a:picLocks noChangeAspect="1"/>
          </p:cNvPicPr>
          <p:nvPr/>
        </p:nvPicPr>
        <p:blipFill rotWithShape="1">
          <a:blip r:embed="rId2"/>
          <a:srcRect l="12686" b="12542"/>
          <a:stretch/>
        </p:blipFill>
        <p:spPr>
          <a:xfrm>
            <a:off x="5588690" y="3661389"/>
            <a:ext cx="6286177" cy="2862071"/>
          </a:xfrm>
          <a:prstGeom prst="rect">
            <a:avLst/>
          </a:prstGeom>
        </p:spPr>
      </p:pic>
      <p:pic>
        <p:nvPicPr>
          <p:cNvPr id="9" name="Picture 8" descr="table6780865000.png">
            <a:extLst>
              <a:ext uri="{FF2B5EF4-FFF2-40B4-BE49-F238E27FC236}">
                <a16:creationId xmlns:a16="http://schemas.microsoft.com/office/drawing/2014/main" id="{D4585677-13FB-4581-A544-BFC0536DD33C}"/>
              </a:ext>
            </a:extLst>
          </p:cNvPr>
          <p:cNvPicPr>
            <a:picLocks noChangeAspect="1"/>
          </p:cNvPicPr>
          <p:nvPr/>
        </p:nvPicPr>
        <p:blipFill>
          <a:blip r:embed="rId3"/>
          <a:stretch>
            <a:fillRect/>
          </a:stretch>
        </p:blipFill>
        <p:spPr>
          <a:xfrm>
            <a:off x="317133" y="3846055"/>
            <a:ext cx="5160123" cy="972953"/>
          </a:xfrm>
          <a:prstGeom prst="rect">
            <a:avLst/>
          </a:prstGeom>
        </p:spPr>
      </p:pic>
    </p:spTree>
    <p:extLst>
      <p:ext uri="{BB962C8B-B14F-4D97-AF65-F5344CB8AC3E}">
        <p14:creationId xmlns:p14="http://schemas.microsoft.com/office/powerpoint/2010/main" val="1402009036"/>
      </p:ext>
    </p:extLst>
  </p:cSld>
  <p:clrMapOvr>
    <a:masterClrMapping/>
  </p:clrMapOvr>
</p:sld>
</file>

<file path=ppt/theme/theme1.xml><?xml version="1.0" encoding="utf-8"?>
<a:theme xmlns:a="http://schemas.openxmlformats.org/drawingml/2006/main" name="Basis">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TF55885775_Student does teacher does_v2.potx" id="{618315E5-C348-40CF-AD40-05C2F7C13378}" vid="{0C991BBE-F1C3-4926-9687-DBEAAE8C923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D6CA70E-ED75-4FF0-A862-8EF12B737755}">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79B27744-7857-4992-B755-05855FC591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BF1ABED-93B7-45AC-A513-2CB1FF159AF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143</TotalTime>
  <Words>2125</Words>
  <Application>Microsoft Office PowerPoint</Application>
  <PresentationFormat>Widescreen</PresentationFormat>
  <Paragraphs>95</Paragraphs>
  <Slides>21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Calibri</vt:lpstr>
      <vt:lpstr>Cambria</vt:lpstr>
      <vt:lpstr>Corbel</vt:lpstr>
      <vt:lpstr>National2</vt:lpstr>
      <vt:lpstr>Rockwell</vt:lpstr>
      <vt:lpstr>Tahoma</vt:lpstr>
      <vt:lpstr>Basis</vt:lpstr>
      <vt:lpstr>2020Assessment of the Efficiency of the Administrative Mechanism (AEAM) (3/1/2020 through 2/29/2021)  STEERING COMMITTEE November 9, 2021</vt:lpstr>
      <vt:lpstr>What is the Assessment of the Efficiency of the Administrative Mechanism (AEAM) and why do we do it?</vt:lpstr>
      <vt:lpstr>AEAM Questions to Subrecipients</vt:lpstr>
      <vt:lpstr>AEAM Questions to Subrecipients</vt:lpstr>
      <vt:lpstr>During the 2020 grant year (March 1, 2020 - February 29, 2021), did your agency receive an executed contract within 45 days of your letter of award issued by the Recipient's Office (City of Paterson)?</vt:lpstr>
      <vt:lpstr>During the 2020 grant year (March 1, 2020 - February 29, 2021), did your agency receive payment from the City of Paterson within 30 days of submitting a correct cash voucher/reimbursement request to the Recipient's Office?</vt:lpstr>
      <vt:lpstr>During the 2020 grant year (March 1, 2020 - February 29, 2021), did your agency receive a notification from the Recipient's Office that your cash voucher / reimbursement request needed to be modified/corrected?</vt:lpstr>
      <vt:lpstr>During the 2020 grant year (March 1, 2020 - February 29, 2021), on average, how many days elapsed between the day you submitted your cash voucher/ reimbursement request and the date you were notified by the Recipient's office that corrections were needed?</vt:lpstr>
      <vt:lpstr>During the 2020 grant year (March 1, 2020 - February 29, 2021), did your agency submit a budget modification/amendment (request to change the amount of money allocated to a service category) to the Recipient's office?</vt:lpstr>
      <vt:lpstr>During the 2020 grant year (March 1, 2020 - February 29, 2021), on average, how many days did it take for the Recipient's office to approve the requested budget modification/amendment?</vt:lpstr>
      <vt:lpstr>During the 2020 grant year (March 1, 2020 - February 29, 2021), did your agency receive a Program Monitoring (chart audit for services) visit?</vt:lpstr>
      <vt:lpstr>During the 2020 grant year (March 1, 2020 - February 29, 2021), did your agency receive a Fiscal Monitoring (audit for Ryan White expenses) visit?</vt:lpstr>
      <vt:lpstr>During the 2020 grant year (March 1, 2020 - February 29, 2021), did your agency request any technical assistance from the Recipient's office?</vt:lpstr>
      <vt:lpstr>AEAM Questions to the Planning Council</vt:lpstr>
      <vt:lpstr>During the 2020 grant year (March 1, 2020 - February 29, 2021), did the Recipients Office (City of Paterson) adhere to the Planning Council's recommendations by allocating a specific percentage of funds to each service category as approved by the Planning Council during the Priority Setting and Resource Allocations process?</vt:lpstr>
      <vt:lpstr>During the 2020/21 Ryan White Part A grant year (March 1, 2020 - February 28, 2021), did the Recipient's Office provide expenditure reports to the Planning Council at least 4 times?</vt:lpstr>
      <vt:lpstr>During the 2020/21 Ryan White Part A grant year (March 1, 2020 - February 28, 2021), did the Recipient's Office participate in the development of Needs Assessments?</vt:lpstr>
      <vt:lpstr>During the 2020/21 Ryan White Part A grant year (March 1, 2020 - February 28, 2021), did the Recipient's Office participate in the development and tracking of the Integrated HIV Prevention and Care Plan?</vt:lpstr>
      <vt:lpstr>During the 2020/21 Ryan White Part A grant year (March 1, 2020 - February 28, 2021), did the Recipient's Office participate in the development and update of Service Standards?</vt:lpstr>
      <vt:lpstr>During the 2020/21 Ryan White Part A grant year (March 1, 2020 - February 28, 2021), did the Recipient's Office participate in the coordination of Planning Council Support operations?</vt:lpstr>
      <vt:lpstr>Recommendations for AEAM Results?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Assessment of the Efficiency of the Administrative Mechanism (AEAM) (3/1/2019 through 2/29/2020)  STEERING COMMITTEE October 6, 2020</dc:title>
  <dc:creator>Thomas Rodriguez-Schucker</dc:creator>
  <cp:lastModifiedBy>Thomas Rodriguez-Schucker</cp:lastModifiedBy>
  <cp:revision>7</cp:revision>
  <dcterms:created xsi:type="dcterms:W3CDTF">2020-10-06T12:12:07Z</dcterms:created>
  <dcterms:modified xsi:type="dcterms:W3CDTF">2021-11-08T15:40:19Z</dcterms:modified>
</cp:coreProperties>
</file>