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4" autoAdjust="0"/>
    <p:restoredTop sz="94660"/>
  </p:normalViewPr>
  <p:slideViewPr>
    <p:cSldViewPr snapToGrid="0">
      <p:cViewPr varScale="1">
        <p:scale>
          <a:sx n="72" d="100"/>
          <a:sy n="72" d="100"/>
        </p:scale>
        <p:origin x="67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yk Jackson" userId="2a4eb684-28eb-452a-bc64-dbb984b53b4f" providerId="ADAL" clId="{DD89B703-F9EC-4EA8-84A7-0FDB5962FB22}"/>
    <pc:docChg chg="delSld">
      <pc:chgData name="Deryk Jackson" userId="2a4eb684-28eb-452a-bc64-dbb984b53b4f" providerId="ADAL" clId="{DD89B703-F9EC-4EA8-84A7-0FDB5962FB22}" dt="2022-04-04T11:32:01.771" v="14" actId="47"/>
      <pc:docMkLst>
        <pc:docMk/>
      </pc:docMkLst>
      <pc:sldChg chg="del">
        <pc:chgData name="Deryk Jackson" userId="2a4eb684-28eb-452a-bc64-dbb984b53b4f" providerId="ADAL" clId="{DD89B703-F9EC-4EA8-84A7-0FDB5962FB22}" dt="2022-04-04T11:32:01.771" v="14" actId="47"/>
        <pc:sldMkLst>
          <pc:docMk/>
          <pc:sldMk cId="981400457" sldId="264"/>
        </pc:sldMkLst>
      </pc:sldChg>
      <pc:sldChg chg="del">
        <pc:chgData name="Deryk Jackson" userId="2a4eb684-28eb-452a-bc64-dbb984b53b4f" providerId="ADAL" clId="{DD89B703-F9EC-4EA8-84A7-0FDB5962FB22}" dt="2022-04-04T11:32:01.235" v="13" actId="47"/>
        <pc:sldMkLst>
          <pc:docMk/>
          <pc:sldMk cId="2412347840" sldId="265"/>
        </pc:sldMkLst>
      </pc:sldChg>
      <pc:sldChg chg="del">
        <pc:chgData name="Deryk Jackson" userId="2a4eb684-28eb-452a-bc64-dbb984b53b4f" providerId="ADAL" clId="{DD89B703-F9EC-4EA8-84A7-0FDB5962FB22}" dt="2022-04-04T11:31:57.747" v="12" actId="47"/>
        <pc:sldMkLst>
          <pc:docMk/>
          <pc:sldMk cId="428909462" sldId="266"/>
        </pc:sldMkLst>
      </pc:sldChg>
      <pc:sldChg chg="del">
        <pc:chgData name="Deryk Jackson" userId="2a4eb684-28eb-452a-bc64-dbb984b53b4f" providerId="ADAL" clId="{DD89B703-F9EC-4EA8-84A7-0FDB5962FB22}" dt="2022-04-04T11:31:57.316" v="11" actId="47"/>
        <pc:sldMkLst>
          <pc:docMk/>
          <pc:sldMk cId="2115331353" sldId="267"/>
        </pc:sldMkLst>
      </pc:sldChg>
      <pc:sldChg chg="del">
        <pc:chgData name="Deryk Jackson" userId="2a4eb684-28eb-452a-bc64-dbb984b53b4f" providerId="ADAL" clId="{DD89B703-F9EC-4EA8-84A7-0FDB5962FB22}" dt="2022-04-04T11:31:55.717" v="10" actId="47"/>
        <pc:sldMkLst>
          <pc:docMk/>
          <pc:sldMk cId="1517126952" sldId="268"/>
        </pc:sldMkLst>
      </pc:sldChg>
      <pc:sldChg chg="del">
        <pc:chgData name="Deryk Jackson" userId="2a4eb684-28eb-452a-bc64-dbb984b53b4f" providerId="ADAL" clId="{DD89B703-F9EC-4EA8-84A7-0FDB5962FB22}" dt="2022-04-04T11:31:52.780" v="7" actId="47"/>
        <pc:sldMkLst>
          <pc:docMk/>
          <pc:sldMk cId="2501871301" sldId="269"/>
        </pc:sldMkLst>
      </pc:sldChg>
      <pc:sldChg chg="del">
        <pc:chgData name="Deryk Jackson" userId="2a4eb684-28eb-452a-bc64-dbb984b53b4f" providerId="ADAL" clId="{DD89B703-F9EC-4EA8-84A7-0FDB5962FB22}" dt="2022-04-04T11:31:49.891" v="0" actId="47"/>
        <pc:sldMkLst>
          <pc:docMk/>
          <pc:sldMk cId="2723087917" sldId="270"/>
        </pc:sldMkLst>
      </pc:sldChg>
      <pc:sldChg chg="del">
        <pc:chgData name="Deryk Jackson" userId="2a4eb684-28eb-452a-bc64-dbb984b53b4f" providerId="ADAL" clId="{DD89B703-F9EC-4EA8-84A7-0FDB5962FB22}" dt="2022-04-04T11:31:51.164" v="3" actId="47"/>
        <pc:sldMkLst>
          <pc:docMk/>
          <pc:sldMk cId="2770513889" sldId="271"/>
        </pc:sldMkLst>
      </pc:sldChg>
      <pc:sldChg chg="del">
        <pc:chgData name="Deryk Jackson" userId="2a4eb684-28eb-452a-bc64-dbb984b53b4f" providerId="ADAL" clId="{DD89B703-F9EC-4EA8-84A7-0FDB5962FB22}" dt="2022-04-04T11:31:51.477" v="4" actId="47"/>
        <pc:sldMkLst>
          <pc:docMk/>
          <pc:sldMk cId="2740124388" sldId="272"/>
        </pc:sldMkLst>
      </pc:sldChg>
      <pc:sldChg chg="del">
        <pc:chgData name="Deryk Jackson" userId="2a4eb684-28eb-452a-bc64-dbb984b53b4f" providerId="ADAL" clId="{DD89B703-F9EC-4EA8-84A7-0FDB5962FB22}" dt="2022-04-04T11:31:51.998" v="6" actId="47"/>
        <pc:sldMkLst>
          <pc:docMk/>
          <pc:sldMk cId="3344607449" sldId="273"/>
        </pc:sldMkLst>
      </pc:sldChg>
      <pc:sldChg chg="del">
        <pc:chgData name="Deryk Jackson" userId="2a4eb684-28eb-452a-bc64-dbb984b53b4f" providerId="ADAL" clId="{DD89B703-F9EC-4EA8-84A7-0FDB5962FB22}" dt="2022-04-04T11:31:50.878" v="2" actId="47"/>
        <pc:sldMkLst>
          <pc:docMk/>
          <pc:sldMk cId="725679969" sldId="274"/>
        </pc:sldMkLst>
      </pc:sldChg>
      <pc:sldChg chg="del">
        <pc:chgData name="Deryk Jackson" userId="2a4eb684-28eb-452a-bc64-dbb984b53b4f" providerId="ADAL" clId="{DD89B703-F9EC-4EA8-84A7-0FDB5962FB22}" dt="2022-04-04T11:31:50.448" v="1" actId="47"/>
        <pc:sldMkLst>
          <pc:docMk/>
          <pc:sldMk cId="3579895150" sldId="275"/>
        </pc:sldMkLst>
      </pc:sldChg>
      <pc:sldChg chg="del">
        <pc:chgData name="Deryk Jackson" userId="2a4eb684-28eb-452a-bc64-dbb984b53b4f" providerId="ADAL" clId="{DD89B703-F9EC-4EA8-84A7-0FDB5962FB22}" dt="2022-04-04T11:31:54.280" v="9" actId="47"/>
        <pc:sldMkLst>
          <pc:docMk/>
          <pc:sldMk cId="1189928122" sldId="276"/>
        </pc:sldMkLst>
      </pc:sldChg>
      <pc:sldChg chg="del">
        <pc:chgData name="Deryk Jackson" userId="2a4eb684-28eb-452a-bc64-dbb984b53b4f" providerId="ADAL" clId="{DD89B703-F9EC-4EA8-84A7-0FDB5962FB22}" dt="2022-04-04T11:31:53.468" v="8" actId="47"/>
        <pc:sldMkLst>
          <pc:docMk/>
          <pc:sldMk cId="797780925" sldId="277"/>
        </pc:sldMkLst>
      </pc:sldChg>
      <pc:sldChg chg="del">
        <pc:chgData name="Deryk Jackson" userId="2a4eb684-28eb-452a-bc64-dbb984b53b4f" providerId="ADAL" clId="{DD89B703-F9EC-4EA8-84A7-0FDB5962FB22}" dt="2022-04-04T11:31:51.689" v="5" actId="47"/>
        <pc:sldMkLst>
          <pc:docMk/>
          <pc:sldMk cId="1934647108" sldId="27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DB8911-E89A-4977-BBCD-98ACEF34DC16}"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813BC228-7FED-4710-85AA-B3FB140C8884}">
      <dgm:prSet/>
      <dgm:spPr/>
      <dgm:t>
        <a:bodyPr/>
        <a:lstStyle/>
        <a:p>
          <a:r>
            <a:rPr lang="en-US"/>
            <a:t>Directives should</a:t>
          </a:r>
        </a:p>
      </dgm:t>
    </dgm:pt>
    <dgm:pt modelId="{38FC3105-32AA-43D8-8FBA-7A98534E25D6}" type="parTrans" cxnId="{F1877295-31F3-4A78-8EA2-46FB7FB574A4}">
      <dgm:prSet/>
      <dgm:spPr/>
      <dgm:t>
        <a:bodyPr/>
        <a:lstStyle/>
        <a:p>
          <a:endParaRPr lang="en-US"/>
        </a:p>
      </dgm:t>
    </dgm:pt>
    <dgm:pt modelId="{6F60D4FD-5DC7-4F1D-A369-8050EF0FAF7D}" type="sibTrans" cxnId="{F1877295-31F3-4A78-8EA2-46FB7FB574A4}">
      <dgm:prSet/>
      <dgm:spPr/>
      <dgm:t>
        <a:bodyPr/>
        <a:lstStyle/>
        <a:p>
          <a:endParaRPr lang="en-US"/>
        </a:p>
      </dgm:t>
    </dgm:pt>
    <dgm:pt modelId="{0844BB83-2347-429E-8AC1-7CAD5A83F97B}">
      <dgm:prSet/>
      <dgm:spPr/>
      <dgm:t>
        <a:bodyPr/>
        <a:lstStyle/>
        <a:p>
          <a:r>
            <a:rPr lang="en-US"/>
            <a:t>Address a documented need based on information from:</a:t>
          </a:r>
        </a:p>
      </dgm:t>
    </dgm:pt>
    <dgm:pt modelId="{61A1820B-D70D-4AC8-A697-A96B4B662CA7}" type="parTrans" cxnId="{7965A5B6-9585-43E0-867D-FEA04E6019B1}">
      <dgm:prSet/>
      <dgm:spPr/>
      <dgm:t>
        <a:bodyPr/>
        <a:lstStyle/>
        <a:p>
          <a:endParaRPr lang="en-US"/>
        </a:p>
      </dgm:t>
    </dgm:pt>
    <dgm:pt modelId="{E0F3E796-C48C-4692-AFB2-281D7043DB20}" type="sibTrans" cxnId="{7965A5B6-9585-43E0-867D-FEA04E6019B1}">
      <dgm:prSet/>
      <dgm:spPr/>
      <dgm:t>
        <a:bodyPr/>
        <a:lstStyle/>
        <a:p>
          <a:endParaRPr lang="en-US"/>
        </a:p>
      </dgm:t>
    </dgm:pt>
    <dgm:pt modelId="{D92D2BEF-2726-4942-8F31-AD4631CB6BD1}">
      <dgm:prSet/>
      <dgm:spPr/>
      <dgm:t>
        <a:bodyPr/>
        <a:lstStyle/>
        <a:p>
          <a:r>
            <a:rPr lang="en-US"/>
            <a:t>Needs assessment</a:t>
          </a:r>
        </a:p>
      </dgm:t>
    </dgm:pt>
    <dgm:pt modelId="{797A2C2C-073F-4C67-A852-1189C6594136}" type="parTrans" cxnId="{2469A813-6C16-4019-B8D7-5C01D2D83F14}">
      <dgm:prSet/>
      <dgm:spPr/>
      <dgm:t>
        <a:bodyPr/>
        <a:lstStyle/>
        <a:p>
          <a:endParaRPr lang="en-US"/>
        </a:p>
      </dgm:t>
    </dgm:pt>
    <dgm:pt modelId="{1BD38EB3-66DC-401A-94DF-9C1BBD73F53A}" type="sibTrans" cxnId="{2469A813-6C16-4019-B8D7-5C01D2D83F14}">
      <dgm:prSet/>
      <dgm:spPr/>
      <dgm:t>
        <a:bodyPr/>
        <a:lstStyle/>
        <a:p>
          <a:endParaRPr lang="en-US"/>
        </a:p>
      </dgm:t>
    </dgm:pt>
    <dgm:pt modelId="{89D03B63-A5FB-4E13-8028-411074D0558B}">
      <dgm:prSet/>
      <dgm:spPr/>
      <dgm:t>
        <a:bodyPr/>
        <a:lstStyle/>
        <a:p>
          <a:r>
            <a:rPr lang="en-US"/>
            <a:t>HIV care continuum</a:t>
          </a:r>
        </a:p>
      </dgm:t>
    </dgm:pt>
    <dgm:pt modelId="{AC09FC33-C738-4960-8EBE-D04268449BFE}" type="parTrans" cxnId="{0FF0F782-1DEB-4971-8266-913B830284F8}">
      <dgm:prSet/>
      <dgm:spPr/>
      <dgm:t>
        <a:bodyPr/>
        <a:lstStyle/>
        <a:p>
          <a:endParaRPr lang="en-US"/>
        </a:p>
      </dgm:t>
    </dgm:pt>
    <dgm:pt modelId="{1583AB90-3548-429E-B73E-75E02EFD1B5E}" type="sibTrans" cxnId="{0FF0F782-1DEB-4971-8266-913B830284F8}">
      <dgm:prSet/>
      <dgm:spPr/>
      <dgm:t>
        <a:bodyPr/>
        <a:lstStyle/>
        <a:p>
          <a:endParaRPr lang="en-US"/>
        </a:p>
      </dgm:t>
    </dgm:pt>
    <dgm:pt modelId="{994B7984-7733-4FFC-AB90-CC63F551C135}">
      <dgm:prSet/>
      <dgm:spPr/>
      <dgm:t>
        <a:bodyPr/>
        <a:lstStyle/>
        <a:p>
          <a:r>
            <a:rPr lang="en-US"/>
            <a:t>Service Utilization </a:t>
          </a:r>
        </a:p>
      </dgm:t>
    </dgm:pt>
    <dgm:pt modelId="{79785EDD-1679-488A-8C22-1C631479746A}" type="parTrans" cxnId="{C1204187-6BA0-429F-8B40-6C4673A276EA}">
      <dgm:prSet/>
      <dgm:spPr/>
      <dgm:t>
        <a:bodyPr/>
        <a:lstStyle/>
        <a:p>
          <a:endParaRPr lang="en-US"/>
        </a:p>
      </dgm:t>
    </dgm:pt>
    <dgm:pt modelId="{190B3625-755A-4755-847F-F0D442B5EE37}" type="sibTrans" cxnId="{C1204187-6BA0-429F-8B40-6C4673A276EA}">
      <dgm:prSet/>
      <dgm:spPr/>
      <dgm:t>
        <a:bodyPr/>
        <a:lstStyle/>
        <a:p>
          <a:endParaRPr lang="en-US"/>
        </a:p>
      </dgm:t>
    </dgm:pt>
    <dgm:pt modelId="{F1BB46A1-1339-4C30-B314-153F5F4CB8EA}">
      <dgm:prSet/>
      <dgm:spPr/>
      <dgm:t>
        <a:bodyPr/>
        <a:lstStyle/>
        <a:p>
          <a:r>
            <a:rPr lang="en-US"/>
            <a:t>Clinical Quality Management </a:t>
          </a:r>
        </a:p>
      </dgm:t>
    </dgm:pt>
    <dgm:pt modelId="{1C97EAFA-6A01-4625-918A-F486D9AC19D1}" type="parTrans" cxnId="{C8F3106A-8192-4B2E-B75E-0A49BE9C6D63}">
      <dgm:prSet/>
      <dgm:spPr/>
      <dgm:t>
        <a:bodyPr/>
        <a:lstStyle/>
        <a:p>
          <a:endParaRPr lang="en-US"/>
        </a:p>
      </dgm:t>
    </dgm:pt>
    <dgm:pt modelId="{E155D805-2C28-4824-94E9-66EF6E3A4D47}" type="sibTrans" cxnId="{C8F3106A-8192-4B2E-B75E-0A49BE9C6D63}">
      <dgm:prSet/>
      <dgm:spPr/>
      <dgm:t>
        <a:bodyPr/>
        <a:lstStyle/>
        <a:p>
          <a:endParaRPr lang="en-US"/>
        </a:p>
      </dgm:t>
    </dgm:pt>
    <dgm:pt modelId="{D55CC2FE-8A2A-471D-80B2-EC375DBC8CCD}">
      <dgm:prSet/>
      <dgm:spPr/>
      <dgm:t>
        <a:bodyPr/>
        <a:lstStyle/>
        <a:p>
          <a:r>
            <a:rPr lang="en-US"/>
            <a:t>Be explored and developed as needed throughout the year</a:t>
          </a:r>
        </a:p>
      </dgm:t>
    </dgm:pt>
    <dgm:pt modelId="{AF1DC8C1-6995-4642-9724-5BE11A325081}" type="parTrans" cxnId="{02FB1008-03EA-47B6-A2E0-E6C1A6C5F88A}">
      <dgm:prSet/>
      <dgm:spPr/>
      <dgm:t>
        <a:bodyPr/>
        <a:lstStyle/>
        <a:p>
          <a:endParaRPr lang="en-US"/>
        </a:p>
      </dgm:t>
    </dgm:pt>
    <dgm:pt modelId="{257AC74E-4940-49E7-A576-C193F9C1E115}" type="sibTrans" cxnId="{02FB1008-03EA-47B6-A2E0-E6C1A6C5F88A}">
      <dgm:prSet/>
      <dgm:spPr/>
      <dgm:t>
        <a:bodyPr/>
        <a:lstStyle/>
        <a:p>
          <a:endParaRPr lang="en-US"/>
        </a:p>
      </dgm:t>
    </dgm:pt>
    <dgm:pt modelId="{DD6167D4-F2D2-458C-B909-EDA24A3F8EAB}">
      <dgm:prSet/>
      <dgm:spPr/>
      <dgm:t>
        <a:bodyPr/>
        <a:lstStyle/>
        <a:p>
          <a:r>
            <a:rPr lang="en-US"/>
            <a:t>Be presented in relation to the PSRA process</a:t>
          </a:r>
        </a:p>
      </dgm:t>
    </dgm:pt>
    <dgm:pt modelId="{7E9C4FD9-710B-49DC-8E04-EC6B185E841E}" type="parTrans" cxnId="{3CF4F718-EA0A-402C-8AFF-EE06A2C4DCD0}">
      <dgm:prSet/>
      <dgm:spPr/>
      <dgm:t>
        <a:bodyPr/>
        <a:lstStyle/>
        <a:p>
          <a:endParaRPr lang="en-US"/>
        </a:p>
      </dgm:t>
    </dgm:pt>
    <dgm:pt modelId="{3D096A65-FCDF-44D8-9143-BE98EE8D95C2}" type="sibTrans" cxnId="{3CF4F718-EA0A-402C-8AFF-EE06A2C4DCD0}">
      <dgm:prSet/>
      <dgm:spPr/>
      <dgm:t>
        <a:bodyPr/>
        <a:lstStyle/>
        <a:p>
          <a:endParaRPr lang="en-US"/>
        </a:p>
      </dgm:t>
    </dgm:pt>
    <dgm:pt modelId="{B6852CE1-39E5-4F5B-AFB6-592167326E96}">
      <dgm:prSet/>
      <dgm:spPr/>
      <dgm:t>
        <a:bodyPr/>
        <a:lstStyle/>
        <a:p>
          <a:r>
            <a:rPr lang="en-US"/>
            <a:t>Be approved by the full planning council</a:t>
          </a:r>
        </a:p>
      </dgm:t>
    </dgm:pt>
    <dgm:pt modelId="{A8663A61-A183-4720-B6AF-D521542682F3}" type="parTrans" cxnId="{BF1440B0-E405-4E91-8E9C-090FB601469B}">
      <dgm:prSet/>
      <dgm:spPr/>
      <dgm:t>
        <a:bodyPr/>
        <a:lstStyle/>
        <a:p>
          <a:endParaRPr lang="en-US"/>
        </a:p>
      </dgm:t>
    </dgm:pt>
    <dgm:pt modelId="{B27DA07D-C8AA-4849-8A1D-5FDCF8C5E7B4}" type="sibTrans" cxnId="{BF1440B0-E405-4E91-8E9C-090FB601469B}">
      <dgm:prSet/>
      <dgm:spPr/>
      <dgm:t>
        <a:bodyPr/>
        <a:lstStyle/>
        <a:p>
          <a:endParaRPr lang="en-US"/>
        </a:p>
      </dgm:t>
    </dgm:pt>
    <dgm:pt modelId="{BD082D59-4125-4F00-8169-84804145263E}" type="pres">
      <dgm:prSet presAssocID="{A6DB8911-E89A-4977-BBCD-98ACEF34DC16}" presName="linear" presStyleCnt="0">
        <dgm:presLayoutVars>
          <dgm:dir/>
          <dgm:animLvl val="lvl"/>
          <dgm:resizeHandles val="exact"/>
        </dgm:presLayoutVars>
      </dgm:prSet>
      <dgm:spPr/>
    </dgm:pt>
    <dgm:pt modelId="{280B4B5D-3CA4-4484-93CE-36F398486D10}" type="pres">
      <dgm:prSet presAssocID="{813BC228-7FED-4710-85AA-B3FB140C8884}" presName="parentLin" presStyleCnt="0"/>
      <dgm:spPr/>
    </dgm:pt>
    <dgm:pt modelId="{30DDC50F-4223-4623-8A0E-8AA7502A26D4}" type="pres">
      <dgm:prSet presAssocID="{813BC228-7FED-4710-85AA-B3FB140C8884}" presName="parentLeftMargin" presStyleLbl="node1" presStyleIdx="0" presStyleCnt="1"/>
      <dgm:spPr/>
    </dgm:pt>
    <dgm:pt modelId="{B07C1F5B-7102-495F-A254-EF23180A3A88}" type="pres">
      <dgm:prSet presAssocID="{813BC228-7FED-4710-85AA-B3FB140C8884}" presName="parentText" presStyleLbl="node1" presStyleIdx="0" presStyleCnt="1">
        <dgm:presLayoutVars>
          <dgm:chMax val="0"/>
          <dgm:bulletEnabled val="1"/>
        </dgm:presLayoutVars>
      </dgm:prSet>
      <dgm:spPr/>
    </dgm:pt>
    <dgm:pt modelId="{A6DF3377-596A-495C-8BF1-93B380400A2F}" type="pres">
      <dgm:prSet presAssocID="{813BC228-7FED-4710-85AA-B3FB140C8884}" presName="negativeSpace" presStyleCnt="0"/>
      <dgm:spPr/>
    </dgm:pt>
    <dgm:pt modelId="{5FC774D5-53B2-43A6-AB57-984B179535B4}" type="pres">
      <dgm:prSet presAssocID="{813BC228-7FED-4710-85AA-B3FB140C8884}" presName="childText" presStyleLbl="conFgAcc1" presStyleIdx="0" presStyleCnt="1">
        <dgm:presLayoutVars>
          <dgm:bulletEnabled val="1"/>
        </dgm:presLayoutVars>
      </dgm:prSet>
      <dgm:spPr/>
    </dgm:pt>
  </dgm:ptLst>
  <dgm:cxnLst>
    <dgm:cxn modelId="{02FB1008-03EA-47B6-A2E0-E6C1A6C5F88A}" srcId="{813BC228-7FED-4710-85AA-B3FB140C8884}" destId="{D55CC2FE-8A2A-471D-80B2-EC375DBC8CCD}" srcOrd="1" destOrd="0" parTransId="{AF1DC8C1-6995-4642-9724-5BE11A325081}" sibTransId="{257AC74E-4940-49E7-A576-C193F9C1E115}"/>
    <dgm:cxn modelId="{2469A813-6C16-4019-B8D7-5C01D2D83F14}" srcId="{0844BB83-2347-429E-8AC1-7CAD5A83F97B}" destId="{D92D2BEF-2726-4942-8F31-AD4631CB6BD1}" srcOrd="0" destOrd="0" parTransId="{797A2C2C-073F-4C67-A852-1189C6594136}" sibTransId="{1BD38EB3-66DC-401A-94DF-9C1BBD73F53A}"/>
    <dgm:cxn modelId="{93048C17-6E1C-416F-BE42-BCB0FF520549}" type="presOf" srcId="{0844BB83-2347-429E-8AC1-7CAD5A83F97B}" destId="{5FC774D5-53B2-43A6-AB57-984B179535B4}" srcOrd="0" destOrd="0" presId="urn:microsoft.com/office/officeart/2005/8/layout/list1"/>
    <dgm:cxn modelId="{3CF4F718-EA0A-402C-8AFF-EE06A2C4DCD0}" srcId="{813BC228-7FED-4710-85AA-B3FB140C8884}" destId="{DD6167D4-F2D2-458C-B909-EDA24A3F8EAB}" srcOrd="2" destOrd="0" parTransId="{7E9C4FD9-710B-49DC-8E04-EC6B185E841E}" sibTransId="{3D096A65-FCDF-44D8-9143-BE98EE8D95C2}"/>
    <dgm:cxn modelId="{6389F55E-D260-455B-BF9B-2C1F4DB52114}" type="presOf" srcId="{D55CC2FE-8A2A-471D-80B2-EC375DBC8CCD}" destId="{5FC774D5-53B2-43A6-AB57-984B179535B4}" srcOrd="0" destOrd="5" presId="urn:microsoft.com/office/officeart/2005/8/layout/list1"/>
    <dgm:cxn modelId="{C8F3106A-8192-4B2E-B75E-0A49BE9C6D63}" srcId="{0844BB83-2347-429E-8AC1-7CAD5A83F97B}" destId="{F1BB46A1-1339-4C30-B314-153F5F4CB8EA}" srcOrd="3" destOrd="0" parTransId="{1C97EAFA-6A01-4625-918A-F486D9AC19D1}" sibTransId="{E155D805-2C28-4824-94E9-66EF6E3A4D47}"/>
    <dgm:cxn modelId="{11391E6D-D91F-441A-ACF6-CEDBD5E89948}" type="presOf" srcId="{F1BB46A1-1339-4C30-B314-153F5F4CB8EA}" destId="{5FC774D5-53B2-43A6-AB57-984B179535B4}" srcOrd="0" destOrd="4" presId="urn:microsoft.com/office/officeart/2005/8/layout/list1"/>
    <dgm:cxn modelId="{1B4B0073-EB2F-4585-89FB-0B15F38C2D63}" type="presOf" srcId="{D92D2BEF-2726-4942-8F31-AD4631CB6BD1}" destId="{5FC774D5-53B2-43A6-AB57-984B179535B4}" srcOrd="0" destOrd="1" presId="urn:microsoft.com/office/officeart/2005/8/layout/list1"/>
    <dgm:cxn modelId="{878C4F7C-6B02-4D5B-B903-D3BFB3A2998C}" type="presOf" srcId="{DD6167D4-F2D2-458C-B909-EDA24A3F8EAB}" destId="{5FC774D5-53B2-43A6-AB57-984B179535B4}" srcOrd="0" destOrd="6" presId="urn:microsoft.com/office/officeart/2005/8/layout/list1"/>
    <dgm:cxn modelId="{8A8A7D81-2D5B-4B92-922E-A35212AA1F86}" type="presOf" srcId="{B6852CE1-39E5-4F5B-AFB6-592167326E96}" destId="{5FC774D5-53B2-43A6-AB57-984B179535B4}" srcOrd="0" destOrd="7" presId="urn:microsoft.com/office/officeart/2005/8/layout/list1"/>
    <dgm:cxn modelId="{0FF0F782-1DEB-4971-8266-913B830284F8}" srcId="{0844BB83-2347-429E-8AC1-7CAD5A83F97B}" destId="{89D03B63-A5FB-4E13-8028-411074D0558B}" srcOrd="1" destOrd="0" parTransId="{AC09FC33-C738-4960-8EBE-D04268449BFE}" sibTransId="{1583AB90-3548-429E-B73E-75E02EFD1B5E}"/>
    <dgm:cxn modelId="{C1204187-6BA0-429F-8B40-6C4673A276EA}" srcId="{0844BB83-2347-429E-8AC1-7CAD5A83F97B}" destId="{994B7984-7733-4FFC-AB90-CC63F551C135}" srcOrd="2" destOrd="0" parTransId="{79785EDD-1679-488A-8C22-1C631479746A}" sibTransId="{190B3625-755A-4755-847F-F0D442B5EE37}"/>
    <dgm:cxn modelId="{F1877295-31F3-4A78-8EA2-46FB7FB574A4}" srcId="{A6DB8911-E89A-4977-BBCD-98ACEF34DC16}" destId="{813BC228-7FED-4710-85AA-B3FB140C8884}" srcOrd="0" destOrd="0" parTransId="{38FC3105-32AA-43D8-8FBA-7A98534E25D6}" sibTransId="{6F60D4FD-5DC7-4F1D-A369-8050EF0FAF7D}"/>
    <dgm:cxn modelId="{A32396AA-3725-46AD-8B04-57274592B592}" type="presOf" srcId="{A6DB8911-E89A-4977-BBCD-98ACEF34DC16}" destId="{BD082D59-4125-4F00-8169-84804145263E}" srcOrd="0" destOrd="0" presId="urn:microsoft.com/office/officeart/2005/8/layout/list1"/>
    <dgm:cxn modelId="{BF1440B0-E405-4E91-8E9C-090FB601469B}" srcId="{813BC228-7FED-4710-85AA-B3FB140C8884}" destId="{B6852CE1-39E5-4F5B-AFB6-592167326E96}" srcOrd="3" destOrd="0" parTransId="{A8663A61-A183-4720-B6AF-D521542682F3}" sibTransId="{B27DA07D-C8AA-4849-8A1D-5FDCF8C5E7B4}"/>
    <dgm:cxn modelId="{7965A5B6-9585-43E0-867D-FEA04E6019B1}" srcId="{813BC228-7FED-4710-85AA-B3FB140C8884}" destId="{0844BB83-2347-429E-8AC1-7CAD5A83F97B}" srcOrd="0" destOrd="0" parTransId="{61A1820B-D70D-4AC8-A697-A96B4B662CA7}" sibTransId="{E0F3E796-C48C-4692-AFB2-281D7043DB20}"/>
    <dgm:cxn modelId="{28183DBD-4D56-49AF-A6EC-B26FAB05F5F5}" type="presOf" srcId="{89D03B63-A5FB-4E13-8028-411074D0558B}" destId="{5FC774D5-53B2-43A6-AB57-984B179535B4}" srcOrd="0" destOrd="2" presId="urn:microsoft.com/office/officeart/2005/8/layout/list1"/>
    <dgm:cxn modelId="{7427D6CE-078A-47BC-86C5-FF02FA4EB1A3}" type="presOf" srcId="{813BC228-7FED-4710-85AA-B3FB140C8884}" destId="{B07C1F5B-7102-495F-A254-EF23180A3A88}" srcOrd="1" destOrd="0" presId="urn:microsoft.com/office/officeart/2005/8/layout/list1"/>
    <dgm:cxn modelId="{0FA9DEE1-5E1E-4500-9FDE-D243EEE8D237}" type="presOf" srcId="{994B7984-7733-4FFC-AB90-CC63F551C135}" destId="{5FC774D5-53B2-43A6-AB57-984B179535B4}" srcOrd="0" destOrd="3" presId="urn:microsoft.com/office/officeart/2005/8/layout/list1"/>
    <dgm:cxn modelId="{06CCFAE8-5068-48DC-BAA9-0A8EECC7CA4F}" type="presOf" srcId="{813BC228-7FED-4710-85AA-B3FB140C8884}" destId="{30DDC50F-4223-4623-8A0E-8AA7502A26D4}" srcOrd="0" destOrd="0" presId="urn:microsoft.com/office/officeart/2005/8/layout/list1"/>
    <dgm:cxn modelId="{BCF79D0A-4B6D-4DB4-B716-B261335D132B}" type="presParOf" srcId="{BD082D59-4125-4F00-8169-84804145263E}" destId="{280B4B5D-3CA4-4484-93CE-36F398486D10}" srcOrd="0" destOrd="0" presId="urn:microsoft.com/office/officeart/2005/8/layout/list1"/>
    <dgm:cxn modelId="{14B88255-897B-47F2-BF8D-84AB2DBC12EB}" type="presParOf" srcId="{280B4B5D-3CA4-4484-93CE-36F398486D10}" destId="{30DDC50F-4223-4623-8A0E-8AA7502A26D4}" srcOrd="0" destOrd="0" presId="urn:microsoft.com/office/officeart/2005/8/layout/list1"/>
    <dgm:cxn modelId="{705D23C2-7397-4D99-9099-840A7F562604}" type="presParOf" srcId="{280B4B5D-3CA4-4484-93CE-36F398486D10}" destId="{B07C1F5B-7102-495F-A254-EF23180A3A88}" srcOrd="1" destOrd="0" presId="urn:microsoft.com/office/officeart/2005/8/layout/list1"/>
    <dgm:cxn modelId="{ADD3A2E0-C415-4062-8355-846B05C4C73C}" type="presParOf" srcId="{BD082D59-4125-4F00-8169-84804145263E}" destId="{A6DF3377-596A-495C-8BF1-93B380400A2F}" srcOrd="1" destOrd="0" presId="urn:microsoft.com/office/officeart/2005/8/layout/list1"/>
    <dgm:cxn modelId="{218BF9A7-5B29-479A-A411-DF5B1555BE8A}" type="presParOf" srcId="{BD082D59-4125-4F00-8169-84804145263E}" destId="{5FC774D5-53B2-43A6-AB57-984B179535B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0FB45C-D0EC-45D2-AC5B-72D7B8655A71}"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30F805DB-982A-41E6-B7CB-55A172588389}">
      <dgm:prSet/>
      <dgm:spPr/>
      <dgm:t>
        <a:bodyPr/>
        <a:lstStyle/>
        <a:p>
          <a:r>
            <a:rPr lang="en-US"/>
            <a:t>Recipient must follow directives in procurement and contracting but cannot always guarantee full success. </a:t>
          </a:r>
        </a:p>
      </dgm:t>
    </dgm:pt>
    <dgm:pt modelId="{5D69868D-EBC3-4C6C-A4F1-3B58179BD034}" type="parTrans" cxnId="{38D98C9B-A783-42D7-8F1E-F0151B0D678A}">
      <dgm:prSet/>
      <dgm:spPr/>
      <dgm:t>
        <a:bodyPr/>
        <a:lstStyle/>
        <a:p>
          <a:endParaRPr lang="en-US"/>
        </a:p>
      </dgm:t>
    </dgm:pt>
    <dgm:pt modelId="{A661EDB8-BBA6-4139-8BB9-C47025D18E7B}" type="sibTrans" cxnId="{38D98C9B-A783-42D7-8F1E-F0151B0D678A}">
      <dgm:prSet/>
      <dgm:spPr/>
      <dgm:t>
        <a:bodyPr/>
        <a:lstStyle/>
        <a:p>
          <a:endParaRPr lang="en-US"/>
        </a:p>
      </dgm:t>
    </dgm:pt>
    <dgm:pt modelId="{71F78BC0-BAAC-40CB-90D6-E5D86AF7A13F}">
      <dgm:prSet/>
      <dgm:spPr/>
      <dgm:t>
        <a:bodyPr/>
        <a:lstStyle/>
        <a:p>
          <a:r>
            <a:rPr lang="en-US"/>
            <a:t>Recipient should be asked to provide updates on implementation of directives</a:t>
          </a:r>
        </a:p>
      </dgm:t>
    </dgm:pt>
    <dgm:pt modelId="{C1E16F3B-7582-43D8-B018-2B0AEC365712}" type="parTrans" cxnId="{433E4370-C483-4B2D-93E1-80911C8F6C01}">
      <dgm:prSet/>
      <dgm:spPr/>
      <dgm:t>
        <a:bodyPr/>
        <a:lstStyle/>
        <a:p>
          <a:endParaRPr lang="en-US"/>
        </a:p>
      </dgm:t>
    </dgm:pt>
    <dgm:pt modelId="{71FF6FB9-58C3-4150-9D0E-2D454C68F173}" type="sibTrans" cxnId="{433E4370-C483-4B2D-93E1-80911C8F6C01}">
      <dgm:prSet/>
      <dgm:spPr/>
      <dgm:t>
        <a:bodyPr/>
        <a:lstStyle/>
        <a:p>
          <a:endParaRPr lang="en-US"/>
        </a:p>
      </dgm:t>
    </dgm:pt>
    <dgm:pt modelId="{1652C7BC-1CBE-44F9-B985-8D9D827727D1}">
      <dgm:prSet/>
      <dgm:spPr/>
      <dgm:t>
        <a:bodyPr/>
        <a:lstStyle/>
        <a:p>
          <a:r>
            <a:rPr lang="en-US"/>
            <a:t>Planning council and recipient should work together to assess the results and value of the directive</a:t>
          </a:r>
        </a:p>
      </dgm:t>
    </dgm:pt>
    <dgm:pt modelId="{74FDCC6C-28BD-40DE-AEFD-3FC28D684135}" type="parTrans" cxnId="{A513BE7F-8981-4F5E-8308-F2406124703A}">
      <dgm:prSet/>
      <dgm:spPr/>
      <dgm:t>
        <a:bodyPr/>
        <a:lstStyle/>
        <a:p>
          <a:endParaRPr lang="en-US"/>
        </a:p>
      </dgm:t>
    </dgm:pt>
    <dgm:pt modelId="{E4EB0CE8-7514-4FB3-AE98-5599B3872604}" type="sibTrans" cxnId="{A513BE7F-8981-4F5E-8308-F2406124703A}">
      <dgm:prSet/>
      <dgm:spPr/>
      <dgm:t>
        <a:bodyPr/>
        <a:lstStyle/>
        <a:p>
          <a:endParaRPr lang="en-US"/>
        </a:p>
      </dgm:t>
    </dgm:pt>
    <dgm:pt modelId="{0782266F-07CE-432B-83DF-5107EDC6C41C}" type="pres">
      <dgm:prSet presAssocID="{630FB45C-D0EC-45D2-AC5B-72D7B8655A71}" presName="hierChild1" presStyleCnt="0">
        <dgm:presLayoutVars>
          <dgm:chPref val="1"/>
          <dgm:dir/>
          <dgm:animOne val="branch"/>
          <dgm:animLvl val="lvl"/>
          <dgm:resizeHandles/>
        </dgm:presLayoutVars>
      </dgm:prSet>
      <dgm:spPr/>
    </dgm:pt>
    <dgm:pt modelId="{D33CB62B-39C9-4CCA-95B1-AEAAC072DD39}" type="pres">
      <dgm:prSet presAssocID="{30F805DB-982A-41E6-B7CB-55A172588389}" presName="hierRoot1" presStyleCnt="0"/>
      <dgm:spPr/>
    </dgm:pt>
    <dgm:pt modelId="{15B5D904-2522-4FD2-A94E-73B07BCDD3E2}" type="pres">
      <dgm:prSet presAssocID="{30F805DB-982A-41E6-B7CB-55A172588389}" presName="composite" presStyleCnt="0"/>
      <dgm:spPr/>
    </dgm:pt>
    <dgm:pt modelId="{1D1243D8-40B3-4FAC-9CB8-FA264DFA0484}" type="pres">
      <dgm:prSet presAssocID="{30F805DB-982A-41E6-B7CB-55A172588389}" presName="background" presStyleLbl="node0" presStyleIdx="0" presStyleCnt="3"/>
      <dgm:spPr/>
    </dgm:pt>
    <dgm:pt modelId="{1DA4EEFE-CF7B-4757-BD99-578B5DD1944A}" type="pres">
      <dgm:prSet presAssocID="{30F805DB-982A-41E6-B7CB-55A172588389}" presName="text" presStyleLbl="fgAcc0" presStyleIdx="0" presStyleCnt="3">
        <dgm:presLayoutVars>
          <dgm:chPref val="3"/>
        </dgm:presLayoutVars>
      </dgm:prSet>
      <dgm:spPr/>
    </dgm:pt>
    <dgm:pt modelId="{8066CFA7-DD08-45B4-BE21-E38EA24C5B27}" type="pres">
      <dgm:prSet presAssocID="{30F805DB-982A-41E6-B7CB-55A172588389}" presName="hierChild2" presStyleCnt="0"/>
      <dgm:spPr/>
    </dgm:pt>
    <dgm:pt modelId="{729F79C3-2CF6-447C-819B-BCC61CC0B697}" type="pres">
      <dgm:prSet presAssocID="{71F78BC0-BAAC-40CB-90D6-E5D86AF7A13F}" presName="hierRoot1" presStyleCnt="0"/>
      <dgm:spPr/>
    </dgm:pt>
    <dgm:pt modelId="{FEE81F35-4EC4-4B7B-8DC2-AAA02A57B093}" type="pres">
      <dgm:prSet presAssocID="{71F78BC0-BAAC-40CB-90D6-E5D86AF7A13F}" presName="composite" presStyleCnt="0"/>
      <dgm:spPr/>
    </dgm:pt>
    <dgm:pt modelId="{527DA555-D69D-4697-A2A8-41D078B9E16F}" type="pres">
      <dgm:prSet presAssocID="{71F78BC0-BAAC-40CB-90D6-E5D86AF7A13F}" presName="background" presStyleLbl="node0" presStyleIdx="1" presStyleCnt="3"/>
      <dgm:spPr/>
    </dgm:pt>
    <dgm:pt modelId="{628E91BA-4781-44B8-BCCE-512FCC543B5F}" type="pres">
      <dgm:prSet presAssocID="{71F78BC0-BAAC-40CB-90D6-E5D86AF7A13F}" presName="text" presStyleLbl="fgAcc0" presStyleIdx="1" presStyleCnt="3">
        <dgm:presLayoutVars>
          <dgm:chPref val="3"/>
        </dgm:presLayoutVars>
      </dgm:prSet>
      <dgm:spPr/>
    </dgm:pt>
    <dgm:pt modelId="{02794F62-79F1-4671-BDB9-5F227E76B4E0}" type="pres">
      <dgm:prSet presAssocID="{71F78BC0-BAAC-40CB-90D6-E5D86AF7A13F}" presName="hierChild2" presStyleCnt="0"/>
      <dgm:spPr/>
    </dgm:pt>
    <dgm:pt modelId="{CABF7FF0-99B9-4236-B512-A7FE310D05C2}" type="pres">
      <dgm:prSet presAssocID="{1652C7BC-1CBE-44F9-B985-8D9D827727D1}" presName="hierRoot1" presStyleCnt="0"/>
      <dgm:spPr/>
    </dgm:pt>
    <dgm:pt modelId="{1D4F68F3-D30A-4472-BB45-97386323BFF7}" type="pres">
      <dgm:prSet presAssocID="{1652C7BC-1CBE-44F9-B985-8D9D827727D1}" presName="composite" presStyleCnt="0"/>
      <dgm:spPr/>
    </dgm:pt>
    <dgm:pt modelId="{081465F5-7413-48EF-8A6D-CC1911474C05}" type="pres">
      <dgm:prSet presAssocID="{1652C7BC-1CBE-44F9-B985-8D9D827727D1}" presName="background" presStyleLbl="node0" presStyleIdx="2" presStyleCnt="3"/>
      <dgm:spPr/>
    </dgm:pt>
    <dgm:pt modelId="{8421DF93-8221-4C0A-8396-B1C3E6C51C83}" type="pres">
      <dgm:prSet presAssocID="{1652C7BC-1CBE-44F9-B985-8D9D827727D1}" presName="text" presStyleLbl="fgAcc0" presStyleIdx="2" presStyleCnt="3">
        <dgm:presLayoutVars>
          <dgm:chPref val="3"/>
        </dgm:presLayoutVars>
      </dgm:prSet>
      <dgm:spPr/>
    </dgm:pt>
    <dgm:pt modelId="{23AC3264-C510-4AE5-92BA-8F766F087B3C}" type="pres">
      <dgm:prSet presAssocID="{1652C7BC-1CBE-44F9-B985-8D9D827727D1}" presName="hierChild2" presStyleCnt="0"/>
      <dgm:spPr/>
    </dgm:pt>
  </dgm:ptLst>
  <dgm:cxnLst>
    <dgm:cxn modelId="{3018E06A-C457-41BB-B110-27DEB282E407}" type="presOf" srcId="{30F805DB-982A-41E6-B7CB-55A172588389}" destId="{1DA4EEFE-CF7B-4757-BD99-578B5DD1944A}" srcOrd="0" destOrd="0" presId="urn:microsoft.com/office/officeart/2005/8/layout/hierarchy1"/>
    <dgm:cxn modelId="{433E4370-C483-4B2D-93E1-80911C8F6C01}" srcId="{630FB45C-D0EC-45D2-AC5B-72D7B8655A71}" destId="{71F78BC0-BAAC-40CB-90D6-E5D86AF7A13F}" srcOrd="1" destOrd="0" parTransId="{C1E16F3B-7582-43D8-B018-2B0AEC365712}" sibTransId="{71FF6FB9-58C3-4150-9D0E-2D454C68F173}"/>
    <dgm:cxn modelId="{BB7E2654-F12B-4DC1-9BA5-9C5AC6EEAE9A}" type="presOf" srcId="{630FB45C-D0EC-45D2-AC5B-72D7B8655A71}" destId="{0782266F-07CE-432B-83DF-5107EDC6C41C}" srcOrd="0" destOrd="0" presId="urn:microsoft.com/office/officeart/2005/8/layout/hierarchy1"/>
    <dgm:cxn modelId="{A513BE7F-8981-4F5E-8308-F2406124703A}" srcId="{630FB45C-D0EC-45D2-AC5B-72D7B8655A71}" destId="{1652C7BC-1CBE-44F9-B985-8D9D827727D1}" srcOrd="2" destOrd="0" parTransId="{74FDCC6C-28BD-40DE-AEFD-3FC28D684135}" sibTransId="{E4EB0CE8-7514-4FB3-AE98-5599B3872604}"/>
    <dgm:cxn modelId="{38D98C9B-A783-42D7-8F1E-F0151B0D678A}" srcId="{630FB45C-D0EC-45D2-AC5B-72D7B8655A71}" destId="{30F805DB-982A-41E6-B7CB-55A172588389}" srcOrd="0" destOrd="0" parTransId="{5D69868D-EBC3-4C6C-A4F1-3B58179BD034}" sibTransId="{A661EDB8-BBA6-4139-8BB9-C47025D18E7B}"/>
    <dgm:cxn modelId="{3E413AC7-0B5D-4A12-B7A9-B0B4776678C4}" type="presOf" srcId="{71F78BC0-BAAC-40CB-90D6-E5D86AF7A13F}" destId="{628E91BA-4781-44B8-BCCE-512FCC543B5F}" srcOrd="0" destOrd="0" presId="urn:microsoft.com/office/officeart/2005/8/layout/hierarchy1"/>
    <dgm:cxn modelId="{BAC47EF5-388E-49E6-AEA2-63EC11B557ED}" type="presOf" srcId="{1652C7BC-1CBE-44F9-B985-8D9D827727D1}" destId="{8421DF93-8221-4C0A-8396-B1C3E6C51C83}" srcOrd="0" destOrd="0" presId="urn:microsoft.com/office/officeart/2005/8/layout/hierarchy1"/>
    <dgm:cxn modelId="{7F47AC2F-11AD-43C9-91D6-2A7CD928C069}" type="presParOf" srcId="{0782266F-07CE-432B-83DF-5107EDC6C41C}" destId="{D33CB62B-39C9-4CCA-95B1-AEAAC072DD39}" srcOrd="0" destOrd="0" presId="urn:microsoft.com/office/officeart/2005/8/layout/hierarchy1"/>
    <dgm:cxn modelId="{A2F8DA15-343A-4154-BC91-62674EB5B191}" type="presParOf" srcId="{D33CB62B-39C9-4CCA-95B1-AEAAC072DD39}" destId="{15B5D904-2522-4FD2-A94E-73B07BCDD3E2}" srcOrd="0" destOrd="0" presId="urn:microsoft.com/office/officeart/2005/8/layout/hierarchy1"/>
    <dgm:cxn modelId="{E4A4CDFD-2314-437F-9EC1-16C88585AA31}" type="presParOf" srcId="{15B5D904-2522-4FD2-A94E-73B07BCDD3E2}" destId="{1D1243D8-40B3-4FAC-9CB8-FA264DFA0484}" srcOrd="0" destOrd="0" presId="urn:microsoft.com/office/officeart/2005/8/layout/hierarchy1"/>
    <dgm:cxn modelId="{E338397D-8D1A-4318-9B42-D0223F72C6D4}" type="presParOf" srcId="{15B5D904-2522-4FD2-A94E-73B07BCDD3E2}" destId="{1DA4EEFE-CF7B-4757-BD99-578B5DD1944A}" srcOrd="1" destOrd="0" presId="urn:microsoft.com/office/officeart/2005/8/layout/hierarchy1"/>
    <dgm:cxn modelId="{846B97DE-8C72-45C3-82F1-F3D45DD8C40C}" type="presParOf" srcId="{D33CB62B-39C9-4CCA-95B1-AEAAC072DD39}" destId="{8066CFA7-DD08-45B4-BE21-E38EA24C5B27}" srcOrd="1" destOrd="0" presId="urn:microsoft.com/office/officeart/2005/8/layout/hierarchy1"/>
    <dgm:cxn modelId="{9E1A0718-C386-4981-95B9-D32A8CB22B78}" type="presParOf" srcId="{0782266F-07CE-432B-83DF-5107EDC6C41C}" destId="{729F79C3-2CF6-447C-819B-BCC61CC0B697}" srcOrd="1" destOrd="0" presId="urn:microsoft.com/office/officeart/2005/8/layout/hierarchy1"/>
    <dgm:cxn modelId="{536F9773-9503-41F8-A5B0-30BBE10E3D86}" type="presParOf" srcId="{729F79C3-2CF6-447C-819B-BCC61CC0B697}" destId="{FEE81F35-4EC4-4B7B-8DC2-AAA02A57B093}" srcOrd="0" destOrd="0" presId="urn:microsoft.com/office/officeart/2005/8/layout/hierarchy1"/>
    <dgm:cxn modelId="{EACC243F-2013-499F-8C6D-AD89EF081FE5}" type="presParOf" srcId="{FEE81F35-4EC4-4B7B-8DC2-AAA02A57B093}" destId="{527DA555-D69D-4697-A2A8-41D078B9E16F}" srcOrd="0" destOrd="0" presId="urn:microsoft.com/office/officeart/2005/8/layout/hierarchy1"/>
    <dgm:cxn modelId="{899155D3-F79B-448B-8C85-43A9E97583A8}" type="presParOf" srcId="{FEE81F35-4EC4-4B7B-8DC2-AAA02A57B093}" destId="{628E91BA-4781-44B8-BCCE-512FCC543B5F}" srcOrd="1" destOrd="0" presId="urn:microsoft.com/office/officeart/2005/8/layout/hierarchy1"/>
    <dgm:cxn modelId="{9DC675DF-6DE8-4DF9-B14B-BBB97A2192C0}" type="presParOf" srcId="{729F79C3-2CF6-447C-819B-BCC61CC0B697}" destId="{02794F62-79F1-4671-BDB9-5F227E76B4E0}" srcOrd="1" destOrd="0" presId="urn:microsoft.com/office/officeart/2005/8/layout/hierarchy1"/>
    <dgm:cxn modelId="{365348CD-175F-41A9-8BE7-B3C9B31D8B9C}" type="presParOf" srcId="{0782266F-07CE-432B-83DF-5107EDC6C41C}" destId="{CABF7FF0-99B9-4236-B512-A7FE310D05C2}" srcOrd="2" destOrd="0" presId="urn:microsoft.com/office/officeart/2005/8/layout/hierarchy1"/>
    <dgm:cxn modelId="{108D374F-6698-4934-9FDD-4B081D2F6F55}" type="presParOf" srcId="{CABF7FF0-99B9-4236-B512-A7FE310D05C2}" destId="{1D4F68F3-D30A-4472-BB45-97386323BFF7}" srcOrd="0" destOrd="0" presId="urn:microsoft.com/office/officeart/2005/8/layout/hierarchy1"/>
    <dgm:cxn modelId="{68D6D453-245E-4122-A65A-4155E1E27DE3}" type="presParOf" srcId="{1D4F68F3-D30A-4472-BB45-97386323BFF7}" destId="{081465F5-7413-48EF-8A6D-CC1911474C05}" srcOrd="0" destOrd="0" presId="urn:microsoft.com/office/officeart/2005/8/layout/hierarchy1"/>
    <dgm:cxn modelId="{98C70653-0181-41E3-870F-22F84E2A80BA}" type="presParOf" srcId="{1D4F68F3-D30A-4472-BB45-97386323BFF7}" destId="{8421DF93-8221-4C0A-8396-B1C3E6C51C83}" srcOrd="1" destOrd="0" presId="urn:microsoft.com/office/officeart/2005/8/layout/hierarchy1"/>
    <dgm:cxn modelId="{CF49F249-0DDA-4DBC-9C3C-B42D47096851}" type="presParOf" srcId="{CABF7FF0-99B9-4236-B512-A7FE310D05C2}" destId="{23AC3264-C510-4AE5-92BA-8F766F087B3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774D5-53B2-43A6-AB57-984B179535B4}">
      <dsp:nvSpPr>
        <dsp:cNvPr id="0" name=""/>
        <dsp:cNvSpPr/>
      </dsp:nvSpPr>
      <dsp:spPr>
        <a:xfrm>
          <a:off x="0" y="440264"/>
          <a:ext cx="6492875" cy="456435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3919" tIns="479044" rIns="503919"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a:t>Address a documented need based on information from:</a:t>
          </a:r>
        </a:p>
        <a:p>
          <a:pPr marL="457200" lvl="2" indent="-228600" algn="l" defTabSz="1022350">
            <a:lnSpc>
              <a:spcPct val="90000"/>
            </a:lnSpc>
            <a:spcBef>
              <a:spcPct val="0"/>
            </a:spcBef>
            <a:spcAft>
              <a:spcPct val="15000"/>
            </a:spcAft>
            <a:buChar char="•"/>
          </a:pPr>
          <a:r>
            <a:rPr lang="en-US" sz="2300" kern="1200"/>
            <a:t>Needs assessment</a:t>
          </a:r>
        </a:p>
        <a:p>
          <a:pPr marL="457200" lvl="2" indent="-228600" algn="l" defTabSz="1022350">
            <a:lnSpc>
              <a:spcPct val="90000"/>
            </a:lnSpc>
            <a:spcBef>
              <a:spcPct val="0"/>
            </a:spcBef>
            <a:spcAft>
              <a:spcPct val="15000"/>
            </a:spcAft>
            <a:buChar char="•"/>
          </a:pPr>
          <a:r>
            <a:rPr lang="en-US" sz="2300" kern="1200"/>
            <a:t>HIV care continuum</a:t>
          </a:r>
        </a:p>
        <a:p>
          <a:pPr marL="457200" lvl="2" indent="-228600" algn="l" defTabSz="1022350">
            <a:lnSpc>
              <a:spcPct val="90000"/>
            </a:lnSpc>
            <a:spcBef>
              <a:spcPct val="0"/>
            </a:spcBef>
            <a:spcAft>
              <a:spcPct val="15000"/>
            </a:spcAft>
            <a:buChar char="•"/>
          </a:pPr>
          <a:r>
            <a:rPr lang="en-US" sz="2300" kern="1200"/>
            <a:t>Service Utilization </a:t>
          </a:r>
        </a:p>
        <a:p>
          <a:pPr marL="457200" lvl="2" indent="-228600" algn="l" defTabSz="1022350">
            <a:lnSpc>
              <a:spcPct val="90000"/>
            </a:lnSpc>
            <a:spcBef>
              <a:spcPct val="0"/>
            </a:spcBef>
            <a:spcAft>
              <a:spcPct val="15000"/>
            </a:spcAft>
            <a:buChar char="•"/>
          </a:pPr>
          <a:r>
            <a:rPr lang="en-US" sz="2300" kern="1200"/>
            <a:t>Clinical Quality Management </a:t>
          </a:r>
        </a:p>
        <a:p>
          <a:pPr marL="228600" lvl="1" indent="-228600" algn="l" defTabSz="1022350">
            <a:lnSpc>
              <a:spcPct val="90000"/>
            </a:lnSpc>
            <a:spcBef>
              <a:spcPct val="0"/>
            </a:spcBef>
            <a:spcAft>
              <a:spcPct val="15000"/>
            </a:spcAft>
            <a:buChar char="•"/>
          </a:pPr>
          <a:r>
            <a:rPr lang="en-US" sz="2300" kern="1200"/>
            <a:t>Be explored and developed as needed throughout the year</a:t>
          </a:r>
        </a:p>
        <a:p>
          <a:pPr marL="228600" lvl="1" indent="-228600" algn="l" defTabSz="1022350">
            <a:lnSpc>
              <a:spcPct val="90000"/>
            </a:lnSpc>
            <a:spcBef>
              <a:spcPct val="0"/>
            </a:spcBef>
            <a:spcAft>
              <a:spcPct val="15000"/>
            </a:spcAft>
            <a:buChar char="•"/>
          </a:pPr>
          <a:r>
            <a:rPr lang="en-US" sz="2300" kern="1200"/>
            <a:t>Be presented in relation to the PSRA process</a:t>
          </a:r>
        </a:p>
        <a:p>
          <a:pPr marL="228600" lvl="1" indent="-228600" algn="l" defTabSz="1022350">
            <a:lnSpc>
              <a:spcPct val="90000"/>
            </a:lnSpc>
            <a:spcBef>
              <a:spcPct val="0"/>
            </a:spcBef>
            <a:spcAft>
              <a:spcPct val="15000"/>
            </a:spcAft>
            <a:buChar char="•"/>
          </a:pPr>
          <a:r>
            <a:rPr lang="en-US" sz="2300" kern="1200"/>
            <a:t>Be approved by the full planning council</a:t>
          </a:r>
        </a:p>
      </dsp:txBody>
      <dsp:txXfrm>
        <a:off x="0" y="440264"/>
        <a:ext cx="6492875" cy="4564350"/>
      </dsp:txXfrm>
    </dsp:sp>
    <dsp:sp modelId="{B07C1F5B-7102-495F-A254-EF23180A3A88}">
      <dsp:nvSpPr>
        <dsp:cNvPr id="0" name=""/>
        <dsp:cNvSpPr/>
      </dsp:nvSpPr>
      <dsp:spPr>
        <a:xfrm>
          <a:off x="324643" y="100784"/>
          <a:ext cx="4545012" cy="6789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1022350">
            <a:lnSpc>
              <a:spcPct val="90000"/>
            </a:lnSpc>
            <a:spcBef>
              <a:spcPct val="0"/>
            </a:spcBef>
            <a:spcAft>
              <a:spcPct val="35000"/>
            </a:spcAft>
            <a:buNone/>
          </a:pPr>
          <a:r>
            <a:rPr lang="en-US" sz="2300" kern="1200"/>
            <a:t>Directives should</a:t>
          </a:r>
        </a:p>
      </dsp:txBody>
      <dsp:txXfrm>
        <a:off x="357787" y="133928"/>
        <a:ext cx="4478724"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243D8-40B3-4FAC-9CB8-FA264DFA0484}">
      <dsp:nvSpPr>
        <dsp:cNvPr id="0" name=""/>
        <dsp:cNvSpPr/>
      </dsp:nvSpPr>
      <dsp:spPr>
        <a:xfrm>
          <a:off x="0" y="511845"/>
          <a:ext cx="2846069" cy="180725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A4EEFE-CF7B-4757-BD99-578B5DD1944A}">
      <dsp:nvSpPr>
        <dsp:cNvPr id="0" name=""/>
        <dsp:cNvSpPr/>
      </dsp:nvSpPr>
      <dsp:spPr>
        <a:xfrm>
          <a:off x="316230" y="812264"/>
          <a:ext cx="2846069" cy="180725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Recipient must follow directives in procurement and contracting but cannot always guarantee full success. </a:t>
          </a:r>
        </a:p>
      </dsp:txBody>
      <dsp:txXfrm>
        <a:off x="369163" y="865197"/>
        <a:ext cx="2740203" cy="1701388"/>
      </dsp:txXfrm>
    </dsp:sp>
    <dsp:sp modelId="{527DA555-D69D-4697-A2A8-41D078B9E16F}">
      <dsp:nvSpPr>
        <dsp:cNvPr id="0" name=""/>
        <dsp:cNvSpPr/>
      </dsp:nvSpPr>
      <dsp:spPr>
        <a:xfrm>
          <a:off x="3478530" y="511845"/>
          <a:ext cx="2846069" cy="180725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8E91BA-4781-44B8-BCCE-512FCC543B5F}">
      <dsp:nvSpPr>
        <dsp:cNvPr id="0" name=""/>
        <dsp:cNvSpPr/>
      </dsp:nvSpPr>
      <dsp:spPr>
        <a:xfrm>
          <a:off x="3794759" y="812264"/>
          <a:ext cx="2846069" cy="180725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Recipient should be asked to provide updates on implementation of directives</a:t>
          </a:r>
        </a:p>
      </dsp:txBody>
      <dsp:txXfrm>
        <a:off x="3847692" y="865197"/>
        <a:ext cx="2740203" cy="1701388"/>
      </dsp:txXfrm>
    </dsp:sp>
    <dsp:sp modelId="{081465F5-7413-48EF-8A6D-CC1911474C05}">
      <dsp:nvSpPr>
        <dsp:cNvPr id="0" name=""/>
        <dsp:cNvSpPr/>
      </dsp:nvSpPr>
      <dsp:spPr>
        <a:xfrm>
          <a:off x="6957059" y="511845"/>
          <a:ext cx="2846069" cy="180725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21DF93-8221-4C0A-8396-B1C3E6C51C83}">
      <dsp:nvSpPr>
        <dsp:cNvPr id="0" name=""/>
        <dsp:cNvSpPr/>
      </dsp:nvSpPr>
      <dsp:spPr>
        <a:xfrm>
          <a:off x="7273289" y="812264"/>
          <a:ext cx="2846069" cy="180725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Planning council and recipient should work together to assess the results and value of the directive</a:t>
          </a:r>
        </a:p>
      </dsp:txBody>
      <dsp:txXfrm>
        <a:off x="7326222" y="865197"/>
        <a:ext cx="2740203" cy="170138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22CCD-13C1-4051-B3DA-FCA6B029FE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582C08-21CD-4A79-B530-A32B5DB9E7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8A2A52-6AEB-45ED-A2B1-D407B461423E}"/>
              </a:ext>
            </a:extLst>
          </p:cNvPr>
          <p:cNvSpPr>
            <a:spLocks noGrp="1"/>
          </p:cNvSpPr>
          <p:nvPr>
            <p:ph type="dt" sz="half" idx="10"/>
          </p:nvPr>
        </p:nvSpPr>
        <p:spPr/>
        <p:txBody>
          <a:bodyPr/>
          <a:lstStyle/>
          <a:p>
            <a:fld id="{E75DA082-AF6E-449B-BEAD-6E94A4B57301}" type="datetimeFigureOut">
              <a:rPr lang="en-US" smtClean="0"/>
              <a:t>4/4/2022</a:t>
            </a:fld>
            <a:endParaRPr lang="en-US"/>
          </a:p>
        </p:txBody>
      </p:sp>
      <p:sp>
        <p:nvSpPr>
          <p:cNvPr id="5" name="Footer Placeholder 4">
            <a:extLst>
              <a:ext uri="{FF2B5EF4-FFF2-40B4-BE49-F238E27FC236}">
                <a16:creationId xmlns:a16="http://schemas.microsoft.com/office/drawing/2014/main" id="{A3638E0B-C350-4AEB-B625-0347F8663F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59787-CA82-4D54-97AE-5FA5108D6A56}"/>
              </a:ext>
            </a:extLst>
          </p:cNvPr>
          <p:cNvSpPr>
            <a:spLocks noGrp="1"/>
          </p:cNvSpPr>
          <p:nvPr>
            <p:ph type="sldNum" sz="quarter" idx="12"/>
          </p:nvPr>
        </p:nvSpPr>
        <p:spPr/>
        <p:txBody>
          <a:bodyPr/>
          <a:lstStyle/>
          <a:p>
            <a:fld id="{0548FFB3-E2D2-4029-9B81-15B19BBCA398}" type="slidenum">
              <a:rPr lang="en-US" smtClean="0"/>
              <a:t>‹#›</a:t>
            </a:fld>
            <a:endParaRPr lang="en-US"/>
          </a:p>
        </p:txBody>
      </p:sp>
    </p:spTree>
    <p:extLst>
      <p:ext uri="{BB962C8B-B14F-4D97-AF65-F5344CB8AC3E}">
        <p14:creationId xmlns:p14="http://schemas.microsoft.com/office/powerpoint/2010/main" val="4040763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ADF04-DB83-4B7A-8B0A-63FC4AA53D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2A7DF2-FB48-47AF-AAC8-D02EBBF11E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8DC6B2-F7AF-4546-B3A3-4884BDB69A38}"/>
              </a:ext>
            </a:extLst>
          </p:cNvPr>
          <p:cNvSpPr>
            <a:spLocks noGrp="1"/>
          </p:cNvSpPr>
          <p:nvPr>
            <p:ph type="dt" sz="half" idx="10"/>
          </p:nvPr>
        </p:nvSpPr>
        <p:spPr/>
        <p:txBody>
          <a:bodyPr/>
          <a:lstStyle/>
          <a:p>
            <a:fld id="{E75DA082-AF6E-449B-BEAD-6E94A4B57301}" type="datetimeFigureOut">
              <a:rPr lang="en-US" smtClean="0"/>
              <a:t>4/4/2022</a:t>
            </a:fld>
            <a:endParaRPr lang="en-US"/>
          </a:p>
        </p:txBody>
      </p:sp>
      <p:sp>
        <p:nvSpPr>
          <p:cNvPr id="5" name="Footer Placeholder 4">
            <a:extLst>
              <a:ext uri="{FF2B5EF4-FFF2-40B4-BE49-F238E27FC236}">
                <a16:creationId xmlns:a16="http://schemas.microsoft.com/office/drawing/2014/main" id="{37032CF9-8652-4349-8A75-7BD16DA316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76C9-7876-4169-8A0F-73FA9A195ACB}"/>
              </a:ext>
            </a:extLst>
          </p:cNvPr>
          <p:cNvSpPr>
            <a:spLocks noGrp="1"/>
          </p:cNvSpPr>
          <p:nvPr>
            <p:ph type="sldNum" sz="quarter" idx="12"/>
          </p:nvPr>
        </p:nvSpPr>
        <p:spPr/>
        <p:txBody>
          <a:bodyPr/>
          <a:lstStyle/>
          <a:p>
            <a:fld id="{0548FFB3-E2D2-4029-9B81-15B19BBCA398}" type="slidenum">
              <a:rPr lang="en-US" smtClean="0"/>
              <a:t>‹#›</a:t>
            </a:fld>
            <a:endParaRPr lang="en-US"/>
          </a:p>
        </p:txBody>
      </p:sp>
    </p:spTree>
    <p:extLst>
      <p:ext uri="{BB962C8B-B14F-4D97-AF65-F5344CB8AC3E}">
        <p14:creationId xmlns:p14="http://schemas.microsoft.com/office/powerpoint/2010/main" val="1072477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C9B0BC-2EDA-4E50-B7D4-9A194A18CB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A5A473-5BDB-43AB-AA42-B4941C7116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8094D-380F-4A50-9AFA-9260C6A34861}"/>
              </a:ext>
            </a:extLst>
          </p:cNvPr>
          <p:cNvSpPr>
            <a:spLocks noGrp="1"/>
          </p:cNvSpPr>
          <p:nvPr>
            <p:ph type="dt" sz="half" idx="10"/>
          </p:nvPr>
        </p:nvSpPr>
        <p:spPr/>
        <p:txBody>
          <a:bodyPr/>
          <a:lstStyle/>
          <a:p>
            <a:fld id="{E75DA082-AF6E-449B-BEAD-6E94A4B57301}" type="datetimeFigureOut">
              <a:rPr lang="en-US" smtClean="0"/>
              <a:t>4/4/2022</a:t>
            </a:fld>
            <a:endParaRPr lang="en-US"/>
          </a:p>
        </p:txBody>
      </p:sp>
      <p:sp>
        <p:nvSpPr>
          <p:cNvPr id="5" name="Footer Placeholder 4">
            <a:extLst>
              <a:ext uri="{FF2B5EF4-FFF2-40B4-BE49-F238E27FC236}">
                <a16:creationId xmlns:a16="http://schemas.microsoft.com/office/drawing/2014/main" id="{1952AB3E-1010-4014-A5A1-E601F3327B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D760B1-8F2F-43B1-AEBC-8F3495321F56}"/>
              </a:ext>
            </a:extLst>
          </p:cNvPr>
          <p:cNvSpPr>
            <a:spLocks noGrp="1"/>
          </p:cNvSpPr>
          <p:nvPr>
            <p:ph type="sldNum" sz="quarter" idx="12"/>
          </p:nvPr>
        </p:nvSpPr>
        <p:spPr/>
        <p:txBody>
          <a:bodyPr/>
          <a:lstStyle/>
          <a:p>
            <a:fld id="{0548FFB3-E2D2-4029-9B81-15B19BBCA398}" type="slidenum">
              <a:rPr lang="en-US" smtClean="0"/>
              <a:t>‹#›</a:t>
            </a:fld>
            <a:endParaRPr lang="en-US"/>
          </a:p>
        </p:txBody>
      </p:sp>
    </p:spTree>
    <p:extLst>
      <p:ext uri="{BB962C8B-B14F-4D97-AF65-F5344CB8AC3E}">
        <p14:creationId xmlns:p14="http://schemas.microsoft.com/office/powerpoint/2010/main" val="393224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06A24-3A50-4960-AA71-F248FA1905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DCE9E0-43D7-4FDF-850F-BC62E64EE6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631591-B263-4C04-9815-09AEE2732489}"/>
              </a:ext>
            </a:extLst>
          </p:cNvPr>
          <p:cNvSpPr>
            <a:spLocks noGrp="1"/>
          </p:cNvSpPr>
          <p:nvPr>
            <p:ph type="dt" sz="half" idx="10"/>
          </p:nvPr>
        </p:nvSpPr>
        <p:spPr/>
        <p:txBody>
          <a:bodyPr/>
          <a:lstStyle/>
          <a:p>
            <a:fld id="{E75DA082-AF6E-449B-BEAD-6E94A4B57301}" type="datetimeFigureOut">
              <a:rPr lang="en-US" smtClean="0"/>
              <a:t>4/4/2022</a:t>
            </a:fld>
            <a:endParaRPr lang="en-US"/>
          </a:p>
        </p:txBody>
      </p:sp>
      <p:sp>
        <p:nvSpPr>
          <p:cNvPr id="5" name="Footer Placeholder 4">
            <a:extLst>
              <a:ext uri="{FF2B5EF4-FFF2-40B4-BE49-F238E27FC236}">
                <a16:creationId xmlns:a16="http://schemas.microsoft.com/office/drawing/2014/main" id="{129C5490-74CE-4FA8-B5AE-0D90CA1BC8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4CC6CF-C13C-4D61-8D7B-E693BB8CDA52}"/>
              </a:ext>
            </a:extLst>
          </p:cNvPr>
          <p:cNvSpPr>
            <a:spLocks noGrp="1"/>
          </p:cNvSpPr>
          <p:nvPr>
            <p:ph type="sldNum" sz="quarter" idx="12"/>
          </p:nvPr>
        </p:nvSpPr>
        <p:spPr/>
        <p:txBody>
          <a:bodyPr/>
          <a:lstStyle/>
          <a:p>
            <a:fld id="{0548FFB3-E2D2-4029-9B81-15B19BBCA398}" type="slidenum">
              <a:rPr lang="en-US" smtClean="0"/>
              <a:t>‹#›</a:t>
            </a:fld>
            <a:endParaRPr lang="en-US"/>
          </a:p>
        </p:txBody>
      </p:sp>
    </p:spTree>
    <p:extLst>
      <p:ext uri="{BB962C8B-B14F-4D97-AF65-F5344CB8AC3E}">
        <p14:creationId xmlns:p14="http://schemas.microsoft.com/office/powerpoint/2010/main" val="1707050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8DD7A-A32C-455E-8EE5-E8C8CDBE1F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FFC5AB-CF10-4EF9-8C02-16DD9222FF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5CBD25-FB41-46EA-A341-BB4839480F18}"/>
              </a:ext>
            </a:extLst>
          </p:cNvPr>
          <p:cNvSpPr>
            <a:spLocks noGrp="1"/>
          </p:cNvSpPr>
          <p:nvPr>
            <p:ph type="dt" sz="half" idx="10"/>
          </p:nvPr>
        </p:nvSpPr>
        <p:spPr/>
        <p:txBody>
          <a:bodyPr/>
          <a:lstStyle/>
          <a:p>
            <a:fld id="{E75DA082-AF6E-449B-BEAD-6E94A4B57301}" type="datetimeFigureOut">
              <a:rPr lang="en-US" smtClean="0"/>
              <a:t>4/4/2022</a:t>
            </a:fld>
            <a:endParaRPr lang="en-US"/>
          </a:p>
        </p:txBody>
      </p:sp>
      <p:sp>
        <p:nvSpPr>
          <p:cNvPr id="5" name="Footer Placeholder 4">
            <a:extLst>
              <a:ext uri="{FF2B5EF4-FFF2-40B4-BE49-F238E27FC236}">
                <a16:creationId xmlns:a16="http://schemas.microsoft.com/office/drawing/2014/main" id="{2FFFFB4B-BB92-45B3-9B47-30F95AB90E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3594D7-50B9-45C2-A9EF-AB62C3FB7ED1}"/>
              </a:ext>
            </a:extLst>
          </p:cNvPr>
          <p:cNvSpPr>
            <a:spLocks noGrp="1"/>
          </p:cNvSpPr>
          <p:nvPr>
            <p:ph type="sldNum" sz="quarter" idx="12"/>
          </p:nvPr>
        </p:nvSpPr>
        <p:spPr/>
        <p:txBody>
          <a:bodyPr/>
          <a:lstStyle/>
          <a:p>
            <a:fld id="{0548FFB3-E2D2-4029-9B81-15B19BBCA398}" type="slidenum">
              <a:rPr lang="en-US" smtClean="0"/>
              <a:t>‹#›</a:t>
            </a:fld>
            <a:endParaRPr lang="en-US"/>
          </a:p>
        </p:txBody>
      </p:sp>
    </p:spTree>
    <p:extLst>
      <p:ext uri="{BB962C8B-B14F-4D97-AF65-F5344CB8AC3E}">
        <p14:creationId xmlns:p14="http://schemas.microsoft.com/office/powerpoint/2010/main" val="1852674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CE689-4517-4637-BD60-D41A24068C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864FF6-1138-44D1-AB6E-DAEF565AF4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4FDBE7-ABF7-4DB7-9CBF-A7A574321C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7108E3-4A95-40EB-97E2-3E0A78D6B32D}"/>
              </a:ext>
            </a:extLst>
          </p:cNvPr>
          <p:cNvSpPr>
            <a:spLocks noGrp="1"/>
          </p:cNvSpPr>
          <p:nvPr>
            <p:ph type="dt" sz="half" idx="10"/>
          </p:nvPr>
        </p:nvSpPr>
        <p:spPr/>
        <p:txBody>
          <a:bodyPr/>
          <a:lstStyle/>
          <a:p>
            <a:fld id="{E75DA082-AF6E-449B-BEAD-6E94A4B57301}" type="datetimeFigureOut">
              <a:rPr lang="en-US" smtClean="0"/>
              <a:t>4/4/2022</a:t>
            </a:fld>
            <a:endParaRPr lang="en-US"/>
          </a:p>
        </p:txBody>
      </p:sp>
      <p:sp>
        <p:nvSpPr>
          <p:cNvPr id="6" name="Footer Placeholder 5">
            <a:extLst>
              <a:ext uri="{FF2B5EF4-FFF2-40B4-BE49-F238E27FC236}">
                <a16:creationId xmlns:a16="http://schemas.microsoft.com/office/drawing/2014/main" id="{2180A16E-F0EC-4C17-BE9B-B078449C17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2FC8E5-B232-4A2C-A7B3-0D9B1D9D12E5}"/>
              </a:ext>
            </a:extLst>
          </p:cNvPr>
          <p:cNvSpPr>
            <a:spLocks noGrp="1"/>
          </p:cNvSpPr>
          <p:nvPr>
            <p:ph type="sldNum" sz="quarter" idx="12"/>
          </p:nvPr>
        </p:nvSpPr>
        <p:spPr/>
        <p:txBody>
          <a:bodyPr/>
          <a:lstStyle/>
          <a:p>
            <a:fld id="{0548FFB3-E2D2-4029-9B81-15B19BBCA398}" type="slidenum">
              <a:rPr lang="en-US" smtClean="0"/>
              <a:t>‹#›</a:t>
            </a:fld>
            <a:endParaRPr lang="en-US"/>
          </a:p>
        </p:txBody>
      </p:sp>
    </p:spTree>
    <p:extLst>
      <p:ext uri="{BB962C8B-B14F-4D97-AF65-F5344CB8AC3E}">
        <p14:creationId xmlns:p14="http://schemas.microsoft.com/office/powerpoint/2010/main" val="774649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7BFFF-3CFB-4D04-BCE1-495A1B8F88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61E2BC-0CBA-4115-8D4D-A4CA0D222B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A983B3-E1DF-45AD-BAE9-6731073A49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4C8AFF-B6C2-4987-9B45-762B81D12E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3E546C-131C-4F5A-A46C-03A6DA6B8D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01EF98-25F7-43A5-98A8-75FD39CA1D0E}"/>
              </a:ext>
            </a:extLst>
          </p:cNvPr>
          <p:cNvSpPr>
            <a:spLocks noGrp="1"/>
          </p:cNvSpPr>
          <p:nvPr>
            <p:ph type="dt" sz="half" idx="10"/>
          </p:nvPr>
        </p:nvSpPr>
        <p:spPr/>
        <p:txBody>
          <a:bodyPr/>
          <a:lstStyle/>
          <a:p>
            <a:fld id="{E75DA082-AF6E-449B-BEAD-6E94A4B57301}" type="datetimeFigureOut">
              <a:rPr lang="en-US" smtClean="0"/>
              <a:t>4/4/2022</a:t>
            </a:fld>
            <a:endParaRPr lang="en-US"/>
          </a:p>
        </p:txBody>
      </p:sp>
      <p:sp>
        <p:nvSpPr>
          <p:cNvPr id="8" name="Footer Placeholder 7">
            <a:extLst>
              <a:ext uri="{FF2B5EF4-FFF2-40B4-BE49-F238E27FC236}">
                <a16:creationId xmlns:a16="http://schemas.microsoft.com/office/drawing/2014/main" id="{5CEFCA99-4F7F-4A8A-9E8B-C6AA591A5E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215849-918A-4999-9535-85886C32A245}"/>
              </a:ext>
            </a:extLst>
          </p:cNvPr>
          <p:cNvSpPr>
            <a:spLocks noGrp="1"/>
          </p:cNvSpPr>
          <p:nvPr>
            <p:ph type="sldNum" sz="quarter" idx="12"/>
          </p:nvPr>
        </p:nvSpPr>
        <p:spPr/>
        <p:txBody>
          <a:bodyPr/>
          <a:lstStyle/>
          <a:p>
            <a:fld id="{0548FFB3-E2D2-4029-9B81-15B19BBCA398}" type="slidenum">
              <a:rPr lang="en-US" smtClean="0"/>
              <a:t>‹#›</a:t>
            </a:fld>
            <a:endParaRPr lang="en-US"/>
          </a:p>
        </p:txBody>
      </p:sp>
    </p:spTree>
    <p:extLst>
      <p:ext uri="{BB962C8B-B14F-4D97-AF65-F5344CB8AC3E}">
        <p14:creationId xmlns:p14="http://schemas.microsoft.com/office/powerpoint/2010/main" val="2267925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80202-F326-468C-AA9A-D2959F8A14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42536-973C-4D3A-BFC5-6852940737DE}"/>
              </a:ext>
            </a:extLst>
          </p:cNvPr>
          <p:cNvSpPr>
            <a:spLocks noGrp="1"/>
          </p:cNvSpPr>
          <p:nvPr>
            <p:ph type="dt" sz="half" idx="10"/>
          </p:nvPr>
        </p:nvSpPr>
        <p:spPr/>
        <p:txBody>
          <a:bodyPr/>
          <a:lstStyle/>
          <a:p>
            <a:fld id="{E75DA082-AF6E-449B-BEAD-6E94A4B57301}" type="datetimeFigureOut">
              <a:rPr lang="en-US" smtClean="0"/>
              <a:t>4/4/2022</a:t>
            </a:fld>
            <a:endParaRPr lang="en-US"/>
          </a:p>
        </p:txBody>
      </p:sp>
      <p:sp>
        <p:nvSpPr>
          <p:cNvPr id="4" name="Footer Placeholder 3">
            <a:extLst>
              <a:ext uri="{FF2B5EF4-FFF2-40B4-BE49-F238E27FC236}">
                <a16:creationId xmlns:a16="http://schemas.microsoft.com/office/drawing/2014/main" id="{B8F8B604-05D2-420B-BF7B-6B44A7FFBA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70E69F-53B7-468E-84E0-B2C8B05A3C05}"/>
              </a:ext>
            </a:extLst>
          </p:cNvPr>
          <p:cNvSpPr>
            <a:spLocks noGrp="1"/>
          </p:cNvSpPr>
          <p:nvPr>
            <p:ph type="sldNum" sz="quarter" idx="12"/>
          </p:nvPr>
        </p:nvSpPr>
        <p:spPr/>
        <p:txBody>
          <a:bodyPr/>
          <a:lstStyle/>
          <a:p>
            <a:fld id="{0548FFB3-E2D2-4029-9B81-15B19BBCA398}" type="slidenum">
              <a:rPr lang="en-US" smtClean="0"/>
              <a:t>‹#›</a:t>
            </a:fld>
            <a:endParaRPr lang="en-US"/>
          </a:p>
        </p:txBody>
      </p:sp>
    </p:spTree>
    <p:extLst>
      <p:ext uri="{BB962C8B-B14F-4D97-AF65-F5344CB8AC3E}">
        <p14:creationId xmlns:p14="http://schemas.microsoft.com/office/powerpoint/2010/main" val="943292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A9EEBD-4F99-4238-81ED-0F19DF628F79}"/>
              </a:ext>
            </a:extLst>
          </p:cNvPr>
          <p:cNvSpPr>
            <a:spLocks noGrp="1"/>
          </p:cNvSpPr>
          <p:nvPr>
            <p:ph type="dt" sz="half" idx="10"/>
          </p:nvPr>
        </p:nvSpPr>
        <p:spPr/>
        <p:txBody>
          <a:bodyPr/>
          <a:lstStyle/>
          <a:p>
            <a:fld id="{E75DA082-AF6E-449B-BEAD-6E94A4B57301}" type="datetimeFigureOut">
              <a:rPr lang="en-US" smtClean="0"/>
              <a:t>4/4/2022</a:t>
            </a:fld>
            <a:endParaRPr lang="en-US"/>
          </a:p>
        </p:txBody>
      </p:sp>
      <p:sp>
        <p:nvSpPr>
          <p:cNvPr id="3" name="Footer Placeholder 2">
            <a:extLst>
              <a:ext uri="{FF2B5EF4-FFF2-40B4-BE49-F238E27FC236}">
                <a16:creationId xmlns:a16="http://schemas.microsoft.com/office/drawing/2014/main" id="{D75A71F3-2491-4CA5-A016-AA3216CF64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D32BA8-42C0-4BB9-A779-3819B249D227}"/>
              </a:ext>
            </a:extLst>
          </p:cNvPr>
          <p:cNvSpPr>
            <a:spLocks noGrp="1"/>
          </p:cNvSpPr>
          <p:nvPr>
            <p:ph type="sldNum" sz="quarter" idx="12"/>
          </p:nvPr>
        </p:nvSpPr>
        <p:spPr/>
        <p:txBody>
          <a:bodyPr/>
          <a:lstStyle/>
          <a:p>
            <a:fld id="{0548FFB3-E2D2-4029-9B81-15B19BBCA398}" type="slidenum">
              <a:rPr lang="en-US" smtClean="0"/>
              <a:t>‹#›</a:t>
            </a:fld>
            <a:endParaRPr lang="en-US"/>
          </a:p>
        </p:txBody>
      </p:sp>
    </p:spTree>
    <p:extLst>
      <p:ext uri="{BB962C8B-B14F-4D97-AF65-F5344CB8AC3E}">
        <p14:creationId xmlns:p14="http://schemas.microsoft.com/office/powerpoint/2010/main" val="3274595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A3F5-DAB3-4BFD-AFB7-F3D1CD765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796B9D-7632-4DEA-BE16-ECC07909CB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4DDDC5-E929-49E7-8CC0-7B5DC6260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5E1604-B46F-4988-9DBE-C57077A62662}"/>
              </a:ext>
            </a:extLst>
          </p:cNvPr>
          <p:cNvSpPr>
            <a:spLocks noGrp="1"/>
          </p:cNvSpPr>
          <p:nvPr>
            <p:ph type="dt" sz="half" idx="10"/>
          </p:nvPr>
        </p:nvSpPr>
        <p:spPr/>
        <p:txBody>
          <a:bodyPr/>
          <a:lstStyle/>
          <a:p>
            <a:fld id="{E75DA082-AF6E-449B-BEAD-6E94A4B57301}" type="datetimeFigureOut">
              <a:rPr lang="en-US" smtClean="0"/>
              <a:t>4/4/2022</a:t>
            </a:fld>
            <a:endParaRPr lang="en-US"/>
          </a:p>
        </p:txBody>
      </p:sp>
      <p:sp>
        <p:nvSpPr>
          <p:cNvPr id="6" name="Footer Placeholder 5">
            <a:extLst>
              <a:ext uri="{FF2B5EF4-FFF2-40B4-BE49-F238E27FC236}">
                <a16:creationId xmlns:a16="http://schemas.microsoft.com/office/drawing/2014/main" id="{8BBED856-364E-4C63-8BBC-FF1593A857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1BE186-05A8-4604-A380-CFBF120B9B91}"/>
              </a:ext>
            </a:extLst>
          </p:cNvPr>
          <p:cNvSpPr>
            <a:spLocks noGrp="1"/>
          </p:cNvSpPr>
          <p:nvPr>
            <p:ph type="sldNum" sz="quarter" idx="12"/>
          </p:nvPr>
        </p:nvSpPr>
        <p:spPr/>
        <p:txBody>
          <a:bodyPr/>
          <a:lstStyle/>
          <a:p>
            <a:fld id="{0548FFB3-E2D2-4029-9B81-15B19BBCA398}" type="slidenum">
              <a:rPr lang="en-US" smtClean="0"/>
              <a:t>‹#›</a:t>
            </a:fld>
            <a:endParaRPr lang="en-US"/>
          </a:p>
        </p:txBody>
      </p:sp>
    </p:spTree>
    <p:extLst>
      <p:ext uri="{BB962C8B-B14F-4D97-AF65-F5344CB8AC3E}">
        <p14:creationId xmlns:p14="http://schemas.microsoft.com/office/powerpoint/2010/main" val="115653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1D82D-5822-47AE-9E70-0519F1F06E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FAB45E-7F1B-4678-BC0D-7CC515CB7E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4796C3-6D61-4D5F-827C-5D57BA3E9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1DC042-CB49-45F9-9D19-715E742FD367}"/>
              </a:ext>
            </a:extLst>
          </p:cNvPr>
          <p:cNvSpPr>
            <a:spLocks noGrp="1"/>
          </p:cNvSpPr>
          <p:nvPr>
            <p:ph type="dt" sz="half" idx="10"/>
          </p:nvPr>
        </p:nvSpPr>
        <p:spPr/>
        <p:txBody>
          <a:bodyPr/>
          <a:lstStyle/>
          <a:p>
            <a:fld id="{E75DA082-AF6E-449B-BEAD-6E94A4B57301}" type="datetimeFigureOut">
              <a:rPr lang="en-US" smtClean="0"/>
              <a:t>4/4/2022</a:t>
            </a:fld>
            <a:endParaRPr lang="en-US"/>
          </a:p>
        </p:txBody>
      </p:sp>
      <p:sp>
        <p:nvSpPr>
          <p:cNvPr id="6" name="Footer Placeholder 5">
            <a:extLst>
              <a:ext uri="{FF2B5EF4-FFF2-40B4-BE49-F238E27FC236}">
                <a16:creationId xmlns:a16="http://schemas.microsoft.com/office/drawing/2014/main" id="{3DE18655-CC36-4094-9752-818C38329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3BF630-BAEA-4281-8881-CFB557E598F0}"/>
              </a:ext>
            </a:extLst>
          </p:cNvPr>
          <p:cNvSpPr>
            <a:spLocks noGrp="1"/>
          </p:cNvSpPr>
          <p:nvPr>
            <p:ph type="sldNum" sz="quarter" idx="12"/>
          </p:nvPr>
        </p:nvSpPr>
        <p:spPr/>
        <p:txBody>
          <a:bodyPr/>
          <a:lstStyle/>
          <a:p>
            <a:fld id="{0548FFB3-E2D2-4029-9B81-15B19BBCA398}" type="slidenum">
              <a:rPr lang="en-US" smtClean="0"/>
              <a:t>‹#›</a:t>
            </a:fld>
            <a:endParaRPr lang="en-US"/>
          </a:p>
        </p:txBody>
      </p:sp>
    </p:spTree>
    <p:extLst>
      <p:ext uri="{BB962C8B-B14F-4D97-AF65-F5344CB8AC3E}">
        <p14:creationId xmlns:p14="http://schemas.microsoft.com/office/powerpoint/2010/main" val="2241091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EB9653-9381-4886-A898-FEEBBA8E4C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56E968-DD7B-4C88-9CB6-12E7100738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5B3F7D-9F66-4016-9356-03CB89E9E9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DA082-AF6E-449B-BEAD-6E94A4B57301}" type="datetimeFigureOut">
              <a:rPr lang="en-US" smtClean="0"/>
              <a:t>4/4/2022</a:t>
            </a:fld>
            <a:endParaRPr lang="en-US"/>
          </a:p>
        </p:txBody>
      </p:sp>
      <p:sp>
        <p:nvSpPr>
          <p:cNvPr id="5" name="Footer Placeholder 4">
            <a:extLst>
              <a:ext uri="{FF2B5EF4-FFF2-40B4-BE49-F238E27FC236}">
                <a16:creationId xmlns:a16="http://schemas.microsoft.com/office/drawing/2014/main" id="{4588D04C-B2BC-4145-950C-1635C39A8D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78CDEA-818E-4321-B7FD-DFD847F855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8FFB3-E2D2-4029-9B81-15B19BBCA398}" type="slidenum">
              <a:rPr lang="en-US" smtClean="0"/>
              <a:t>‹#›</a:t>
            </a:fld>
            <a:endParaRPr lang="en-US"/>
          </a:p>
        </p:txBody>
      </p:sp>
    </p:spTree>
    <p:extLst>
      <p:ext uri="{BB962C8B-B14F-4D97-AF65-F5344CB8AC3E}">
        <p14:creationId xmlns:p14="http://schemas.microsoft.com/office/powerpoint/2010/main" val="1420068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30F08AE-8C91-4C95-A594-849A716781B9}"/>
              </a:ext>
            </a:extLst>
          </p:cNvPr>
          <p:cNvSpPr>
            <a:spLocks noGrp="1"/>
          </p:cNvSpPr>
          <p:nvPr>
            <p:ph type="ctrTitle"/>
          </p:nvPr>
        </p:nvSpPr>
        <p:spPr>
          <a:xfrm>
            <a:off x="838199" y="4059244"/>
            <a:ext cx="6801321" cy="1737360"/>
          </a:xfrm>
        </p:spPr>
        <p:txBody>
          <a:bodyPr anchor="ctr">
            <a:normAutofit/>
          </a:bodyPr>
          <a:lstStyle/>
          <a:p>
            <a:pPr algn="r"/>
            <a:r>
              <a:rPr lang="en-US" dirty="0"/>
              <a:t>Directives </a:t>
            </a:r>
          </a:p>
        </p:txBody>
      </p:sp>
      <p:sp>
        <p:nvSpPr>
          <p:cNvPr id="3" name="Subtitle 2">
            <a:extLst>
              <a:ext uri="{FF2B5EF4-FFF2-40B4-BE49-F238E27FC236}">
                <a16:creationId xmlns:a16="http://schemas.microsoft.com/office/drawing/2014/main" id="{F2FF2C26-A85C-40F9-8A5B-2126ADBE46D3}"/>
              </a:ext>
            </a:extLst>
          </p:cNvPr>
          <p:cNvSpPr>
            <a:spLocks noGrp="1"/>
          </p:cNvSpPr>
          <p:nvPr>
            <p:ph type="subTitle" idx="1"/>
          </p:nvPr>
        </p:nvSpPr>
        <p:spPr>
          <a:xfrm>
            <a:off x="7961265" y="4188758"/>
            <a:ext cx="3258675" cy="1737360"/>
          </a:xfrm>
        </p:spPr>
        <p:txBody>
          <a:bodyPr anchor="ctr">
            <a:normAutofit/>
          </a:bodyPr>
          <a:lstStyle/>
          <a:p>
            <a:pPr algn="l"/>
            <a:r>
              <a:rPr lang="en-US" dirty="0"/>
              <a:t>An Overview of a Planning Council Responsibility </a:t>
            </a:r>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logo&#10;&#10;Description automatically generated">
            <a:extLst>
              <a:ext uri="{FF2B5EF4-FFF2-40B4-BE49-F238E27FC236}">
                <a16:creationId xmlns:a16="http://schemas.microsoft.com/office/drawing/2014/main" id="{F7E76FD8-CA67-4F8E-8EF5-7B5CC04B60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2056" y="5567502"/>
            <a:ext cx="2762250" cy="1247655"/>
          </a:xfrm>
          <a:prstGeom prst="rect">
            <a:avLst/>
          </a:prstGeom>
        </p:spPr>
      </p:pic>
      <p:sp>
        <p:nvSpPr>
          <p:cNvPr id="6" name="Rectangle 5">
            <a:extLst>
              <a:ext uri="{FF2B5EF4-FFF2-40B4-BE49-F238E27FC236}">
                <a16:creationId xmlns:a16="http://schemas.microsoft.com/office/drawing/2014/main" id="{6B47BDE2-4449-4336-A189-F080BEA9B516}"/>
              </a:ext>
            </a:extLst>
          </p:cNvPr>
          <p:cNvSpPr/>
          <p:nvPr/>
        </p:nvSpPr>
        <p:spPr>
          <a:xfrm>
            <a:off x="-16388" y="6129230"/>
            <a:ext cx="7084390" cy="707886"/>
          </a:xfrm>
          <a:prstGeom prst="rect">
            <a:avLst/>
          </a:prstGeom>
        </p:spPr>
        <p:txBody>
          <a:bodyPr wrap="square">
            <a:spAutoFit/>
          </a:bodyPr>
          <a:lstStyle/>
          <a:p>
            <a:pPr lvl="0" defTabSz="457200"/>
            <a:r>
              <a:rPr lang="en-US" sz="800" dirty="0">
                <a:latin typeface="Calibri" panose="020F0502020204030204" pitchFamily="34" charset="0"/>
                <a:cs typeface="Calibri" panose="020F0502020204030204" pitchFamily="34" charset="0"/>
              </a:rPr>
              <a:t>This training utilizes the Planning Council Primer (June 2018) prepared by JSI Research &amp; Training Institute, Inc. in collaboration with EGM Consulting, LLC, and supported by the Health Resources and Services Administration (HRSA) of the U.S. Department of Health and Human Services (HHS) under grant number U69HA30795: Ryan White HIV/AIDS Program Planning Council and Transitional Grant Area Planning Body Technical Assistance Cooperative Agreement. This information or content and conclusions are those of the authors and should not be construed as the official position or policy of, nor should any endorsements be inferred by HRSA, HHS or the U.S. Government.</a:t>
            </a:r>
          </a:p>
        </p:txBody>
      </p:sp>
    </p:spTree>
    <p:extLst>
      <p:ext uri="{BB962C8B-B14F-4D97-AF65-F5344CB8AC3E}">
        <p14:creationId xmlns:p14="http://schemas.microsoft.com/office/powerpoint/2010/main" val="2272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8082F-DF9F-4F76-976E-EB144141A4ED}"/>
              </a:ext>
            </a:extLst>
          </p:cNvPr>
          <p:cNvSpPr>
            <a:spLocks noGrp="1"/>
          </p:cNvSpPr>
          <p:nvPr>
            <p:ph type="title"/>
          </p:nvPr>
        </p:nvSpPr>
        <p:spPr>
          <a:xfrm>
            <a:off x="801098" y="1396289"/>
            <a:ext cx="6387102" cy="1325563"/>
          </a:xfrm>
        </p:spPr>
        <p:txBody>
          <a:bodyPr>
            <a:normAutofit/>
          </a:bodyPr>
          <a:lstStyle/>
          <a:p>
            <a:r>
              <a:rPr lang="en-US" dirty="0"/>
              <a:t>Directives </a:t>
            </a:r>
          </a:p>
        </p:txBody>
      </p:sp>
      <p:sp>
        <p:nvSpPr>
          <p:cNvPr id="3" name="Content Placeholder 2">
            <a:extLst>
              <a:ext uri="{FF2B5EF4-FFF2-40B4-BE49-F238E27FC236}">
                <a16:creationId xmlns:a16="http://schemas.microsoft.com/office/drawing/2014/main" id="{40EC8D8B-5011-4B3E-B631-C8C6BF2898F2}"/>
              </a:ext>
            </a:extLst>
          </p:cNvPr>
          <p:cNvSpPr>
            <a:spLocks noGrp="1"/>
          </p:cNvSpPr>
          <p:nvPr>
            <p:ph idx="1"/>
          </p:nvPr>
        </p:nvSpPr>
        <p:spPr>
          <a:xfrm>
            <a:off x="805542" y="2871982"/>
            <a:ext cx="6382657" cy="3181684"/>
          </a:xfrm>
        </p:spPr>
        <p:txBody>
          <a:bodyPr anchor="t">
            <a:normAutofit/>
          </a:bodyPr>
          <a:lstStyle/>
          <a:p>
            <a:pPr marL="0" indent="0">
              <a:buNone/>
            </a:pPr>
            <a:r>
              <a:rPr lang="en-US" sz="1800"/>
              <a:t>Directives are the PC/PB’s guidance to the recipient on “how beset to meet each such priority and additional factors” to consider in procurement. </a:t>
            </a:r>
          </a:p>
        </p:txBody>
      </p:sp>
      <p:sp>
        <p:nvSpPr>
          <p:cNvPr id="19" name="Freeform: Shape 18">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phic 4" descr="Arrow: Slight curve">
            <a:extLst>
              <a:ext uri="{FF2B5EF4-FFF2-40B4-BE49-F238E27FC236}">
                <a16:creationId xmlns:a16="http://schemas.microsoft.com/office/drawing/2014/main" id="{F6FED857-6F16-44B9-9C46-37377FCC51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90045" y="4019374"/>
            <a:ext cx="2580738" cy="3057961"/>
          </a:xfrm>
          <a:prstGeom prst="rect">
            <a:avLst/>
          </a:prstGeom>
          <a:effectLst>
            <a:glow rad="139700">
              <a:schemeClr val="accent3">
                <a:satMod val="175000"/>
                <a:alpha val="40000"/>
              </a:schemeClr>
            </a:glow>
            <a:outerShdw blurRad="50800" dist="38100" dir="5400000" algn="t" rotWithShape="0">
              <a:prstClr val="black">
                <a:alpha val="40000"/>
              </a:prstClr>
            </a:outerShdw>
            <a:reflection blurRad="6350" stA="52000" endA="300" endPos="35000" dir="5400000" sy="-100000" algn="bl" rotWithShape="0"/>
          </a:effectLst>
        </p:spPr>
      </p:pic>
      <p:pic>
        <p:nvPicPr>
          <p:cNvPr id="7" name="Graphic 6" descr="List">
            <a:extLst>
              <a:ext uri="{FF2B5EF4-FFF2-40B4-BE49-F238E27FC236}">
                <a16:creationId xmlns:a16="http://schemas.microsoft.com/office/drawing/2014/main" id="{A474E4FF-B95A-47C1-ADFC-270FD30F246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04187" y="571155"/>
            <a:ext cx="1922936" cy="1922936"/>
          </a:xfrm>
          <a:prstGeom prst="rect">
            <a:avLst/>
          </a:prstGeom>
          <a:effectLst>
            <a:glow rad="63500">
              <a:schemeClr val="accent3">
                <a:satMod val="175000"/>
                <a:alpha val="40000"/>
              </a:schemeClr>
            </a:glow>
            <a:outerShdw blurRad="50800" dist="38100" dir="5400000" algn="t" rotWithShape="0">
              <a:prstClr val="black">
                <a:alpha val="40000"/>
              </a:prstClr>
            </a:outerShdw>
            <a:reflection blurRad="6350" stA="52000" endA="300" endPos="35000" dir="5400000" sy="-100000" algn="bl" rotWithShape="0"/>
          </a:effectLst>
        </p:spPr>
      </p:pic>
    </p:spTree>
    <p:extLst>
      <p:ext uri="{BB962C8B-B14F-4D97-AF65-F5344CB8AC3E}">
        <p14:creationId xmlns:p14="http://schemas.microsoft.com/office/powerpoint/2010/main" val="1045178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C92FCEB-350A-4007-AB4C-8A789C1362B4}"/>
              </a:ext>
            </a:extLst>
          </p:cNvPr>
          <p:cNvSpPr>
            <a:spLocks noGrp="1"/>
          </p:cNvSpPr>
          <p:nvPr>
            <p:ph type="title"/>
          </p:nvPr>
        </p:nvSpPr>
        <p:spPr>
          <a:xfrm>
            <a:off x="6094105" y="802955"/>
            <a:ext cx="4977976" cy="1454051"/>
          </a:xfrm>
        </p:spPr>
        <p:txBody>
          <a:bodyPr>
            <a:normAutofit/>
          </a:bodyPr>
          <a:lstStyle/>
          <a:p>
            <a:r>
              <a:rPr lang="en-US" dirty="0">
                <a:solidFill>
                  <a:srgbClr val="000000"/>
                </a:solidFill>
              </a:rPr>
              <a:t>Priority Settings and Resource Allocation</a:t>
            </a:r>
          </a:p>
        </p:txBody>
      </p:sp>
      <p:sp>
        <p:nvSpPr>
          <p:cNvPr id="21"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Head with gears">
            <a:extLst>
              <a:ext uri="{FF2B5EF4-FFF2-40B4-BE49-F238E27FC236}">
                <a16:creationId xmlns:a16="http://schemas.microsoft.com/office/drawing/2014/main" id="{C7E93446-7FF9-4649-92CC-107CF24701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a:effectLst>
            <a:glow rad="101600">
              <a:schemeClr val="accent3">
                <a:satMod val="175000"/>
                <a:alpha val="40000"/>
              </a:schemeClr>
            </a:glow>
            <a:outerShdw blurRad="50800" dist="38100" dir="5400000" algn="t" rotWithShape="0">
              <a:prstClr val="black">
                <a:alpha val="40000"/>
              </a:prstClr>
            </a:outerShdw>
            <a:reflection blurRad="6350" stA="50000" endA="300" endPos="55000" dir="5400000" sy="-100000" algn="bl" rotWithShape="0"/>
          </a:effectLst>
        </p:spPr>
      </p:pic>
      <p:sp>
        <p:nvSpPr>
          <p:cNvPr id="3" name="Content Placeholder 2">
            <a:extLst>
              <a:ext uri="{FF2B5EF4-FFF2-40B4-BE49-F238E27FC236}">
                <a16:creationId xmlns:a16="http://schemas.microsoft.com/office/drawing/2014/main" id="{97A3A733-7934-425C-AA98-D0141CF94A5F}"/>
              </a:ext>
            </a:extLst>
          </p:cNvPr>
          <p:cNvSpPr>
            <a:spLocks noGrp="1"/>
          </p:cNvSpPr>
          <p:nvPr>
            <p:ph idx="1"/>
          </p:nvPr>
        </p:nvSpPr>
        <p:spPr>
          <a:xfrm>
            <a:off x="6090574" y="2421682"/>
            <a:ext cx="4977578" cy="3639289"/>
          </a:xfrm>
        </p:spPr>
        <p:txBody>
          <a:bodyPr anchor="ctr">
            <a:normAutofit/>
          </a:bodyPr>
          <a:lstStyle/>
          <a:p>
            <a:pPr marL="0" indent="0">
              <a:buNone/>
            </a:pPr>
            <a:r>
              <a:rPr lang="en-US" sz="2000">
                <a:solidFill>
                  <a:srgbClr val="000000"/>
                </a:solidFill>
              </a:rPr>
              <a:t>Directives can be developed year-round but are best completed and adopted prior to resource allocation because they often have fiscal implications:</a:t>
            </a:r>
          </a:p>
          <a:p>
            <a:r>
              <a:rPr lang="en-US" sz="2000">
                <a:solidFill>
                  <a:srgbClr val="000000"/>
                </a:solidFill>
              </a:rPr>
              <a:t>The cost of implementing a directive needs to be included in the allocation for the affected service category</a:t>
            </a:r>
          </a:p>
          <a:p>
            <a:r>
              <a:rPr lang="en-US" sz="2000">
                <a:solidFill>
                  <a:srgbClr val="000000"/>
                </a:solidFill>
              </a:rPr>
              <a:t>Adding funds to one category may require reducing funds for other categories – best done as part of the allocation process </a:t>
            </a:r>
          </a:p>
        </p:txBody>
      </p:sp>
    </p:spTree>
    <p:extLst>
      <p:ext uri="{BB962C8B-B14F-4D97-AF65-F5344CB8AC3E}">
        <p14:creationId xmlns:p14="http://schemas.microsoft.com/office/powerpoint/2010/main" val="1944888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A68F3DF-9DE3-4A2D-B090-A24065ADD191}"/>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Purpose of Directives </a:t>
            </a:r>
          </a:p>
        </p:txBody>
      </p:sp>
      <p:sp>
        <p:nvSpPr>
          <p:cNvPr id="3" name="Content Placeholder 2">
            <a:extLst>
              <a:ext uri="{FF2B5EF4-FFF2-40B4-BE49-F238E27FC236}">
                <a16:creationId xmlns:a16="http://schemas.microsoft.com/office/drawing/2014/main" id="{0940B6AA-8D91-4657-BD5C-E38DAF435235}"/>
              </a:ext>
            </a:extLst>
          </p:cNvPr>
          <p:cNvSpPr>
            <a:spLocks noGrp="1"/>
          </p:cNvSpPr>
          <p:nvPr>
            <p:ph idx="1"/>
          </p:nvPr>
        </p:nvSpPr>
        <p:spPr>
          <a:xfrm>
            <a:off x="1179226" y="3117883"/>
            <a:ext cx="9833548" cy="2693976"/>
          </a:xfrm>
        </p:spPr>
        <p:txBody>
          <a:bodyPr>
            <a:normAutofit/>
          </a:bodyPr>
          <a:lstStyle/>
          <a:p>
            <a:pPr marL="0" indent="0">
              <a:buNone/>
            </a:pPr>
            <a:r>
              <a:rPr lang="en-US" sz="2000">
                <a:solidFill>
                  <a:srgbClr val="000000"/>
                </a:solidFill>
              </a:rPr>
              <a:t>Directives serves a number of functions within a TGA/EMA such as:</a:t>
            </a:r>
          </a:p>
          <a:p>
            <a:r>
              <a:rPr lang="en-US" sz="2000">
                <a:solidFill>
                  <a:srgbClr val="000000"/>
                </a:solidFill>
              </a:rPr>
              <a:t>Ensuring availability of services in all parts of the EMA/TGA or in a particular county or area</a:t>
            </a:r>
          </a:p>
          <a:p>
            <a:r>
              <a:rPr lang="en-US" sz="2000">
                <a:solidFill>
                  <a:srgbClr val="000000"/>
                </a:solidFill>
              </a:rPr>
              <a:t>Ensuring services appropriate for specific target populations</a:t>
            </a:r>
          </a:p>
          <a:p>
            <a:r>
              <a:rPr lang="en-US" sz="2000">
                <a:solidFill>
                  <a:srgbClr val="000000"/>
                </a:solidFill>
              </a:rPr>
              <a:t>Overcoming barriers that reduce access to care</a:t>
            </a:r>
          </a:p>
          <a:p>
            <a:r>
              <a:rPr lang="en-US" sz="2000">
                <a:solidFill>
                  <a:srgbClr val="000000"/>
                </a:solidFill>
              </a:rPr>
              <a:t>Calling for the testing or broader use of a particular service model</a:t>
            </a:r>
          </a:p>
        </p:txBody>
      </p:sp>
      <p:sp>
        <p:nvSpPr>
          <p:cNvPr id="4" name="Isosceles Triangle 3">
            <a:extLst>
              <a:ext uri="{FF2B5EF4-FFF2-40B4-BE49-F238E27FC236}">
                <a16:creationId xmlns:a16="http://schemas.microsoft.com/office/drawing/2014/main" id="{31B2C71F-9D4A-43B6-9D27-07EEAA618D75}"/>
              </a:ext>
            </a:extLst>
          </p:cNvPr>
          <p:cNvSpPr/>
          <p:nvPr/>
        </p:nvSpPr>
        <p:spPr>
          <a:xfrm>
            <a:off x="8360581" y="4141205"/>
            <a:ext cx="1476420" cy="1329526"/>
          </a:xfrm>
          <a:prstGeom prst="triangle">
            <a:avLst/>
          </a:prstGeom>
          <a:solidFill>
            <a:schemeClr val="accent6"/>
          </a:solidFill>
          <a:effectLst>
            <a:outerShdw blurRad="50800" dist="38100" dir="5400000" algn="t" rotWithShape="0">
              <a:prstClr val="black">
                <a:alpha val="40000"/>
              </a:prstClr>
            </a:out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iamond 4">
            <a:extLst>
              <a:ext uri="{FF2B5EF4-FFF2-40B4-BE49-F238E27FC236}">
                <a16:creationId xmlns:a16="http://schemas.microsoft.com/office/drawing/2014/main" id="{46FBB741-C4DB-4F19-B139-A54E04CD149C}"/>
              </a:ext>
            </a:extLst>
          </p:cNvPr>
          <p:cNvSpPr/>
          <p:nvPr/>
        </p:nvSpPr>
        <p:spPr>
          <a:xfrm rot="19412145">
            <a:off x="10377759" y="4453101"/>
            <a:ext cx="1745453" cy="1830353"/>
          </a:xfrm>
          <a:prstGeom prst="diamond">
            <a:avLst/>
          </a:prstGeom>
          <a:solidFill>
            <a:schemeClr val="accent2"/>
          </a:solidFill>
          <a:effectLst>
            <a:outerShdw blurRad="50800" dist="38100" dir="5400000" algn="t" rotWithShape="0">
              <a:prstClr val="black">
                <a:alpha val="40000"/>
              </a:prstClr>
            </a:out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64E22F6-CEA6-46B5-B500-F450818B91A4}"/>
              </a:ext>
            </a:extLst>
          </p:cNvPr>
          <p:cNvSpPr/>
          <p:nvPr/>
        </p:nvSpPr>
        <p:spPr>
          <a:xfrm>
            <a:off x="9631681" y="4698747"/>
            <a:ext cx="1155622" cy="1152817"/>
          </a:xfrm>
          <a:prstGeom prst="ellipse">
            <a:avLst/>
          </a:prstGeom>
          <a:solidFill>
            <a:schemeClr val="accent3"/>
          </a:solidFill>
          <a:effectLst>
            <a:outerShdw blurRad="50800" dist="38100" dir="5400000" algn="t" rotWithShape="0">
              <a:prstClr val="black">
                <a:alpha val="40000"/>
              </a:prstClr>
            </a:out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237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AEE5DB90-8348-4638-883A-49D88B1CB2B1}"/>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HRSA/HAB Expectations of Directives </a:t>
            </a:r>
          </a:p>
        </p:txBody>
      </p:sp>
      <p:graphicFrame>
        <p:nvGraphicFramePr>
          <p:cNvPr id="5" name="Content Placeholder 2">
            <a:extLst>
              <a:ext uri="{FF2B5EF4-FFF2-40B4-BE49-F238E27FC236}">
                <a16:creationId xmlns:a16="http://schemas.microsoft.com/office/drawing/2014/main" id="{69DFFE91-9508-47A5-9853-A6C2558B7EE3}"/>
              </a:ext>
            </a:extLst>
          </p:cNvPr>
          <p:cNvGraphicFramePr>
            <a:graphicFrameLocks noGrp="1"/>
          </p:cNvGraphicFramePr>
          <p:nvPr>
            <p:ph idx="1"/>
            <p:extLst>
              <p:ext uri="{D42A27DB-BD31-4B8C-83A1-F6EECF244321}">
                <p14:modId xmlns:p14="http://schemas.microsoft.com/office/powerpoint/2010/main" val="74988534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7705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D93AB0B-44C3-4B0A-B392-2EDE15E6BFFD}"/>
              </a:ext>
            </a:extLst>
          </p:cNvPr>
          <p:cNvSpPr>
            <a:spLocks noGrp="1"/>
          </p:cNvSpPr>
          <p:nvPr>
            <p:ph type="title"/>
          </p:nvPr>
        </p:nvSpPr>
        <p:spPr>
          <a:xfrm>
            <a:off x="6094105" y="802955"/>
            <a:ext cx="4977976" cy="1454051"/>
          </a:xfrm>
        </p:spPr>
        <p:txBody>
          <a:bodyPr>
            <a:normAutofit/>
          </a:bodyPr>
          <a:lstStyle/>
          <a:p>
            <a:r>
              <a:rPr lang="en-US" dirty="0">
                <a:solidFill>
                  <a:srgbClr val="000000"/>
                </a:solidFill>
              </a:rPr>
              <a:t>Directives </a:t>
            </a:r>
            <a:r>
              <a:rPr lang="en-US" u="sng" dirty="0">
                <a:solidFill>
                  <a:schemeClr val="accent2"/>
                </a:solidFill>
              </a:rPr>
              <a:t>Must Not </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Irritant">
            <a:extLst>
              <a:ext uri="{FF2B5EF4-FFF2-40B4-BE49-F238E27FC236}">
                <a16:creationId xmlns:a16="http://schemas.microsoft.com/office/drawing/2014/main" id="{92728376-D46B-4746-B66F-C10403446C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a:effectLst>
            <a:glow rad="63500">
              <a:schemeClr val="accent3">
                <a:satMod val="175000"/>
                <a:alpha val="40000"/>
              </a:schemeClr>
            </a:glow>
            <a:outerShdw blurRad="50800" dist="38100" dir="5400000" algn="t" rotWithShape="0">
              <a:prstClr val="black">
                <a:alpha val="40000"/>
              </a:prstClr>
            </a:outerShdw>
            <a:reflection blurRad="6350" stA="50000" endA="300" endPos="55500" dist="50800" dir="5400000" sy="-100000" algn="bl" rotWithShape="0"/>
          </a:effectLst>
        </p:spPr>
      </p:pic>
      <p:sp>
        <p:nvSpPr>
          <p:cNvPr id="3" name="Content Placeholder 2">
            <a:extLst>
              <a:ext uri="{FF2B5EF4-FFF2-40B4-BE49-F238E27FC236}">
                <a16:creationId xmlns:a16="http://schemas.microsoft.com/office/drawing/2014/main" id="{E1B91B21-810B-4562-866A-CDF2842E96DD}"/>
              </a:ext>
            </a:extLst>
          </p:cNvPr>
          <p:cNvSpPr>
            <a:spLocks noGrp="1"/>
          </p:cNvSpPr>
          <p:nvPr>
            <p:ph idx="1"/>
          </p:nvPr>
        </p:nvSpPr>
        <p:spPr>
          <a:xfrm>
            <a:off x="6141061" y="1609355"/>
            <a:ext cx="4977578" cy="3639289"/>
          </a:xfrm>
        </p:spPr>
        <p:txBody>
          <a:bodyPr anchor="ctr">
            <a:normAutofit/>
          </a:bodyPr>
          <a:lstStyle/>
          <a:p>
            <a:pPr marL="0" indent="0">
              <a:buNone/>
            </a:pPr>
            <a:r>
              <a:rPr lang="en-US" dirty="0">
                <a:solidFill>
                  <a:srgbClr val="000000"/>
                </a:solidFill>
              </a:rPr>
              <a:t>Have the effect of limiting open procurement by making only 1-2 providers eligible. </a:t>
            </a:r>
          </a:p>
        </p:txBody>
      </p:sp>
    </p:spTree>
    <p:extLst>
      <p:ext uri="{BB962C8B-B14F-4D97-AF65-F5344CB8AC3E}">
        <p14:creationId xmlns:p14="http://schemas.microsoft.com/office/powerpoint/2010/main" val="417329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FD11BFA-7653-4E83-8981-E3236FB182EE}"/>
              </a:ext>
            </a:extLst>
          </p:cNvPr>
          <p:cNvSpPr>
            <a:spLocks noGrp="1"/>
          </p:cNvSpPr>
          <p:nvPr>
            <p:ph type="title"/>
          </p:nvPr>
        </p:nvSpPr>
        <p:spPr>
          <a:xfrm>
            <a:off x="640079" y="2053641"/>
            <a:ext cx="3669161" cy="2760098"/>
          </a:xfrm>
        </p:spPr>
        <p:txBody>
          <a:bodyPr>
            <a:normAutofit/>
          </a:bodyPr>
          <a:lstStyle/>
          <a:p>
            <a:r>
              <a:rPr lang="en-US">
                <a:solidFill>
                  <a:srgbClr val="FFFFFF"/>
                </a:solidFill>
              </a:rPr>
              <a:t>In Developing Directives</a:t>
            </a:r>
          </a:p>
        </p:txBody>
      </p:sp>
      <p:sp>
        <p:nvSpPr>
          <p:cNvPr id="3" name="Content Placeholder 2">
            <a:extLst>
              <a:ext uri="{FF2B5EF4-FFF2-40B4-BE49-F238E27FC236}">
                <a16:creationId xmlns:a16="http://schemas.microsoft.com/office/drawing/2014/main" id="{7D08007F-4064-4692-ABC6-2E0AA1A040B2}"/>
              </a:ext>
            </a:extLst>
          </p:cNvPr>
          <p:cNvSpPr>
            <a:spLocks noGrp="1"/>
          </p:cNvSpPr>
          <p:nvPr>
            <p:ph idx="1"/>
          </p:nvPr>
        </p:nvSpPr>
        <p:spPr>
          <a:xfrm>
            <a:off x="6090574" y="801866"/>
            <a:ext cx="5306084" cy="5230634"/>
          </a:xfrm>
        </p:spPr>
        <p:txBody>
          <a:bodyPr anchor="ctr">
            <a:normAutofit/>
          </a:bodyPr>
          <a:lstStyle/>
          <a:p>
            <a:pPr marL="0" indent="0">
              <a:buNone/>
            </a:pPr>
            <a:r>
              <a:rPr lang="en-US" sz="2200">
                <a:solidFill>
                  <a:srgbClr val="000000"/>
                </a:solidFill>
              </a:rPr>
              <a:t>Planning councils should work with the recipient to explore cost implications. </a:t>
            </a:r>
          </a:p>
          <a:p>
            <a:pPr marL="0" indent="0">
              <a:buNone/>
            </a:pPr>
            <a:r>
              <a:rPr lang="en-US" sz="2200" i="1">
                <a:solidFill>
                  <a:srgbClr val="000000"/>
                </a:solidFill>
              </a:rPr>
              <a:t>Example: </a:t>
            </a:r>
            <a:r>
              <a:rPr lang="en-US" sz="2200" u="sng">
                <a:solidFill>
                  <a:srgbClr val="000000"/>
                </a:solidFill>
              </a:rPr>
              <a:t>To improve retention of employed PLWH, the planning council wants to require OAHS and medical case management providers to have evening or weekend hours.</a:t>
            </a:r>
            <a:endParaRPr lang="en-US" sz="2200" b="1" u="sng">
              <a:solidFill>
                <a:srgbClr val="000000"/>
              </a:solidFill>
            </a:endParaRPr>
          </a:p>
          <a:p>
            <a:r>
              <a:rPr lang="en-US" sz="2200" b="1">
                <a:solidFill>
                  <a:srgbClr val="000000"/>
                </a:solidFill>
              </a:rPr>
              <a:t>Cost implications: </a:t>
            </a:r>
            <a:r>
              <a:rPr lang="en-US" sz="2200">
                <a:solidFill>
                  <a:srgbClr val="000000"/>
                </a:solidFill>
              </a:rPr>
              <a:t>adding evening or weekend hours adds costs for staff and for keeping the facility open longer</a:t>
            </a:r>
            <a:endParaRPr lang="en-US" sz="2200" b="1">
              <a:solidFill>
                <a:srgbClr val="000000"/>
              </a:solidFill>
            </a:endParaRPr>
          </a:p>
          <a:p>
            <a:r>
              <a:rPr lang="en-US" sz="2200" b="1">
                <a:solidFill>
                  <a:srgbClr val="000000"/>
                </a:solidFill>
              </a:rPr>
              <a:t>Funding implications: </a:t>
            </a:r>
            <a:r>
              <a:rPr lang="en-US" sz="2200">
                <a:solidFill>
                  <a:srgbClr val="000000"/>
                </a:solidFill>
              </a:rPr>
              <a:t>Implementing this directive will require adding funds to OAHS and medical case management or serving fewer people in these service categories </a:t>
            </a:r>
            <a:endParaRPr lang="en-US" sz="2200" b="1">
              <a:solidFill>
                <a:srgbClr val="000000"/>
              </a:solidFill>
            </a:endParaRPr>
          </a:p>
          <a:p>
            <a:pPr marL="0" indent="0">
              <a:buNone/>
            </a:pPr>
            <a:endParaRPr lang="en-US" sz="2200" i="1">
              <a:solidFill>
                <a:srgbClr val="000000"/>
              </a:solidFill>
            </a:endParaRPr>
          </a:p>
        </p:txBody>
      </p:sp>
    </p:spTree>
    <p:extLst>
      <p:ext uri="{BB962C8B-B14F-4D97-AF65-F5344CB8AC3E}">
        <p14:creationId xmlns:p14="http://schemas.microsoft.com/office/powerpoint/2010/main" val="1824295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7B1CF1E-753F-4351-ADEB-657AA55DAF20}"/>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After a Directive is Approved</a:t>
            </a:r>
          </a:p>
        </p:txBody>
      </p:sp>
      <p:graphicFrame>
        <p:nvGraphicFramePr>
          <p:cNvPr id="14" name="Content Placeholder 2">
            <a:extLst>
              <a:ext uri="{FF2B5EF4-FFF2-40B4-BE49-F238E27FC236}">
                <a16:creationId xmlns:a16="http://schemas.microsoft.com/office/drawing/2014/main" id="{B7CBA5F9-9C5F-466E-9453-D82DBC7883BE}"/>
              </a:ext>
            </a:extLst>
          </p:cNvPr>
          <p:cNvGraphicFramePr>
            <a:graphicFrameLocks noGrp="1"/>
          </p:cNvGraphicFramePr>
          <p:nvPr>
            <p:ph idx="1"/>
            <p:extLst>
              <p:ext uri="{D42A27DB-BD31-4B8C-83A1-F6EECF244321}">
                <p14:modId xmlns:p14="http://schemas.microsoft.com/office/powerpoint/2010/main" val="3421665993"/>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0009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488</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Directives </vt:lpstr>
      <vt:lpstr>Directives </vt:lpstr>
      <vt:lpstr>Priority Settings and Resource Allocation</vt:lpstr>
      <vt:lpstr>Purpose of Directives </vt:lpstr>
      <vt:lpstr>HRSA/HAB Expectations of Directives </vt:lpstr>
      <vt:lpstr>Directives Must Not </vt:lpstr>
      <vt:lpstr>In Developing Directives</vt:lpstr>
      <vt:lpstr>After a Directive is Approved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Directives</dc:title>
  <dc:creator>Deryk Jackson</dc:creator>
  <cp:lastModifiedBy>Deryk Jackson</cp:lastModifiedBy>
  <cp:revision>5</cp:revision>
  <dcterms:created xsi:type="dcterms:W3CDTF">2019-08-16T17:22:29Z</dcterms:created>
  <dcterms:modified xsi:type="dcterms:W3CDTF">2022-04-04T11:32:08Z</dcterms:modified>
</cp:coreProperties>
</file>