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084" r:id="rId2"/>
    <p:sldId id="4083" r:id="rId3"/>
    <p:sldId id="4085" r:id="rId4"/>
    <p:sldId id="4113" r:id="rId5"/>
    <p:sldId id="4114" r:id="rId6"/>
    <p:sldId id="4107" r:id="rId7"/>
    <p:sldId id="4112" r:id="rId8"/>
    <p:sldId id="4086" r:id="rId9"/>
    <p:sldId id="4115" r:id="rId10"/>
    <p:sldId id="4118" r:id="rId11"/>
    <p:sldId id="4117" r:id="rId12"/>
    <p:sldId id="4116" r:id="rId13"/>
    <p:sldId id="4119" r:id="rId14"/>
    <p:sldId id="3329" r:id="rId15"/>
    <p:sldId id="3326" r:id="rId1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Schucker" initials="TS" lastIdx="1" clrIdx="0">
    <p:extLst>
      <p:ext uri="{19B8F6BF-5375-455C-9EA6-DF929625EA0E}">
        <p15:presenceInfo xmlns:p15="http://schemas.microsoft.com/office/powerpoint/2012/main" userId="d18487a67055c0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CDFE1"/>
    <a:srgbClr val="E2ECF1"/>
    <a:srgbClr val="F1F6F8"/>
    <a:srgbClr val="DBE9F0"/>
    <a:srgbClr val="073B4C"/>
    <a:srgbClr val="335FFE"/>
    <a:srgbClr val="ECF3F6"/>
    <a:srgbClr val="B5B5B5"/>
    <a:srgbClr val="DEDED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CDAF6-69DD-44BF-8C09-DBC90629DB59}" v="1" dt="2022-06-10T15:54:34.87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5" autoAdjust="0"/>
    <p:restoredTop sz="95226" autoAdjust="0"/>
  </p:normalViewPr>
  <p:slideViewPr>
    <p:cSldViewPr snapToGrid="0" snapToObjects="1">
      <p:cViewPr varScale="1">
        <p:scale>
          <a:sx n="56" d="100"/>
          <a:sy n="56" d="100"/>
        </p:scale>
        <p:origin x="55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Rodriguez-Schucker" userId="a17d635b-9f6c-4e00-a9f2-37bfd7ddea84" providerId="ADAL" clId="{4E9CDAF6-69DD-44BF-8C09-DBC90629DB59}"/>
    <pc:docChg chg="custSel modSld">
      <pc:chgData name="Thomas Rodriguez-Schucker" userId="a17d635b-9f6c-4e00-a9f2-37bfd7ddea84" providerId="ADAL" clId="{4E9CDAF6-69DD-44BF-8C09-DBC90629DB59}" dt="2022-06-10T15:54:40.043" v="28" actId="1076"/>
      <pc:docMkLst>
        <pc:docMk/>
      </pc:docMkLst>
      <pc:sldChg chg="addSp delSp modSp mod">
        <pc:chgData name="Thomas Rodriguez-Schucker" userId="a17d635b-9f6c-4e00-a9f2-37bfd7ddea84" providerId="ADAL" clId="{4E9CDAF6-69DD-44BF-8C09-DBC90629DB59}" dt="2022-06-10T15:54:40.043" v="28" actId="1076"/>
        <pc:sldMkLst>
          <pc:docMk/>
          <pc:sldMk cId="1468761031" sldId="4084"/>
        </pc:sldMkLst>
        <pc:spChg chg="mod">
          <ac:chgData name="Thomas Rodriguez-Schucker" userId="a17d635b-9f6c-4e00-a9f2-37bfd7ddea84" providerId="ADAL" clId="{4E9CDAF6-69DD-44BF-8C09-DBC90629DB59}" dt="2022-06-10T15:54:21.235" v="22" actId="20577"/>
          <ac:spMkLst>
            <pc:docMk/>
            <pc:sldMk cId="1468761031" sldId="4084"/>
            <ac:spMk id="14" creationId="{76361CA7-AA39-74F7-D3A9-3352DF582F59}"/>
          </ac:spMkLst>
        </pc:spChg>
        <pc:picChg chg="del">
          <ac:chgData name="Thomas Rodriguez-Schucker" userId="a17d635b-9f6c-4e00-a9f2-37bfd7ddea84" providerId="ADAL" clId="{4E9CDAF6-69DD-44BF-8C09-DBC90629DB59}" dt="2022-06-10T15:54:24.758" v="24" actId="478"/>
          <ac:picMkLst>
            <pc:docMk/>
            <pc:sldMk cId="1468761031" sldId="4084"/>
            <ac:picMk id="5" creationId="{52632960-8D39-582A-B2B8-3B28894B1B27}"/>
          </ac:picMkLst>
        </pc:picChg>
        <pc:picChg chg="del">
          <ac:chgData name="Thomas Rodriguez-Schucker" userId="a17d635b-9f6c-4e00-a9f2-37bfd7ddea84" providerId="ADAL" clId="{4E9CDAF6-69DD-44BF-8C09-DBC90629DB59}" dt="2022-06-10T15:54:23.283" v="23" actId="478"/>
          <ac:picMkLst>
            <pc:docMk/>
            <pc:sldMk cId="1468761031" sldId="4084"/>
            <ac:picMk id="9" creationId="{DC9431AE-DE35-DAE1-B797-218CACD9D7CB}"/>
          </ac:picMkLst>
        </pc:picChg>
        <pc:picChg chg="add mod">
          <ac:chgData name="Thomas Rodriguez-Schucker" userId="a17d635b-9f6c-4e00-a9f2-37bfd7ddea84" providerId="ADAL" clId="{4E9CDAF6-69DD-44BF-8C09-DBC90629DB59}" dt="2022-06-10T15:54:40.043" v="28" actId="1076"/>
          <ac:picMkLst>
            <pc:docMk/>
            <pc:sldMk cId="1468761031" sldId="4084"/>
            <ac:picMk id="11" creationId="{66AC1960-45CD-6EBA-774C-14881026A2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Poppins"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Poppins" panose="00000500000000000000" pitchFamily="2" charset="0"/>
              </a:defRPr>
            </a:lvl1pPr>
          </a:lstStyle>
          <a:p>
            <a:fld id="{EFC10EE1-B198-C942-8235-326C972CBB30}"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Poppins"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Poppins" panose="00000500000000000000"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Poppins" panose="00000500000000000000" pitchFamily="2" charset="0"/>
        <a:ea typeface="+mn-ea"/>
        <a:cs typeface="+mn-cs"/>
      </a:defRPr>
    </a:lvl1pPr>
    <a:lvl2pPr marL="914217" algn="l" defTabSz="914217" rtl="0" eaLnBrk="1" latinLnBrk="0" hangingPunct="1">
      <a:defRPr sz="2400" b="0" i="0" kern="1200">
        <a:solidFill>
          <a:schemeClr val="tx1"/>
        </a:solidFill>
        <a:latin typeface="Poppins" panose="00000500000000000000" pitchFamily="2" charset="0"/>
        <a:ea typeface="+mn-ea"/>
        <a:cs typeface="+mn-cs"/>
      </a:defRPr>
    </a:lvl2pPr>
    <a:lvl3pPr marL="1828434" algn="l" defTabSz="914217" rtl="0" eaLnBrk="1" latinLnBrk="0" hangingPunct="1">
      <a:defRPr sz="2400" b="0" i="0" kern="1200">
        <a:solidFill>
          <a:schemeClr val="tx1"/>
        </a:solidFill>
        <a:latin typeface="Poppins" panose="00000500000000000000" pitchFamily="2" charset="0"/>
        <a:ea typeface="+mn-ea"/>
        <a:cs typeface="+mn-cs"/>
      </a:defRPr>
    </a:lvl3pPr>
    <a:lvl4pPr marL="2742651" algn="l" defTabSz="914217" rtl="0" eaLnBrk="1" latinLnBrk="0" hangingPunct="1">
      <a:defRPr sz="2400" b="0" i="0" kern="1200">
        <a:solidFill>
          <a:schemeClr val="tx1"/>
        </a:solidFill>
        <a:latin typeface="Poppins" panose="00000500000000000000" pitchFamily="2" charset="0"/>
        <a:ea typeface="+mn-ea"/>
        <a:cs typeface="+mn-cs"/>
      </a:defRPr>
    </a:lvl4pPr>
    <a:lvl5pPr marL="3656868" algn="l" defTabSz="914217" rtl="0" eaLnBrk="1" latinLnBrk="0" hangingPunct="1">
      <a:defRPr sz="2400" b="0" i="0" kern="1200">
        <a:solidFill>
          <a:schemeClr val="tx1"/>
        </a:solidFill>
        <a:latin typeface="Poppins" panose="000005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Slide 10">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A715BD-D552-4DAA-A890-B2890D1C807A}"/>
              </a:ext>
            </a:extLst>
          </p:cNvPr>
          <p:cNvSpPr>
            <a:spLocks noGrp="1"/>
          </p:cNvSpPr>
          <p:nvPr>
            <p:ph type="pic" sz="quarter" idx="10"/>
          </p:nvPr>
        </p:nvSpPr>
        <p:spPr>
          <a:xfrm>
            <a:off x="5807883" y="1335403"/>
            <a:ext cx="7281652" cy="7878382"/>
          </a:xfrm>
          <a:custGeom>
            <a:avLst/>
            <a:gdLst>
              <a:gd name="connsiteX0" fmla="*/ 3640826 w 7281652"/>
              <a:gd name="connsiteY0" fmla="*/ 0 h 7878382"/>
              <a:gd name="connsiteX1" fmla="*/ 7281652 w 7281652"/>
              <a:gd name="connsiteY1" fmla="*/ 3639626 h 7878382"/>
              <a:gd name="connsiteX2" fmla="*/ 7281652 w 7281652"/>
              <a:gd name="connsiteY2" fmla="*/ 7878382 h 7878382"/>
              <a:gd name="connsiteX3" fmla="*/ 0 w 7281652"/>
              <a:gd name="connsiteY3" fmla="*/ 7878382 h 7878382"/>
              <a:gd name="connsiteX4" fmla="*/ 0 w 7281652"/>
              <a:gd name="connsiteY4" fmla="*/ 3639626 h 7878382"/>
              <a:gd name="connsiteX5" fmla="*/ 3640826 w 7281652"/>
              <a:gd name="connsiteY5" fmla="*/ 0 h 78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652" h="7878382">
                <a:moveTo>
                  <a:pt x="3640826" y="0"/>
                </a:moveTo>
                <a:cubicBezTo>
                  <a:pt x="5643717" y="0"/>
                  <a:pt x="7281652" y="1637956"/>
                  <a:pt x="7281652" y="3639626"/>
                </a:cubicBezTo>
                <a:lnTo>
                  <a:pt x="7281652" y="7878382"/>
                </a:lnTo>
                <a:lnTo>
                  <a:pt x="0" y="7878382"/>
                </a:lnTo>
                <a:lnTo>
                  <a:pt x="0" y="3639626"/>
                </a:lnTo>
                <a:cubicBezTo>
                  <a:pt x="0" y="1637956"/>
                  <a:pt x="1639182" y="0"/>
                  <a:pt x="3640826"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37116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Slide 1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222A8B-E9AA-4DAF-94AF-7F28701B2343}"/>
              </a:ext>
            </a:extLst>
          </p:cNvPr>
          <p:cNvSpPr>
            <a:spLocks noGrp="1"/>
          </p:cNvSpPr>
          <p:nvPr>
            <p:ph type="pic" sz="quarter" idx="10"/>
          </p:nvPr>
        </p:nvSpPr>
        <p:spPr>
          <a:xfrm>
            <a:off x="6337780" y="758954"/>
            <a:ext cx="5635446" cy="5270304"/>
          </a:xfrm>
          <a:custGeom>
            <a:avLst/>
            <a:gdLst>
              <a:gd name="connsiteX0" fmla="*/ 0 w 5635446"/>
              <a:gd name="connsiteY0" fmla="*/ 0 h 5270304"/>
              <a:gd name="connsiteX1" fmla="*/ 5635446 w 5635446"/>
              <a:gd name="connsiteY1" fmla="*/ 0 h 5270304"/>
              <a:gd name="connsiteX2" fmla="*/ 5635446 w 5635446"/>
              <a:gd name="connsiteY2" fmla="*/ 5270304 h 5270304"/>
              <a:gd name="connsiteX3" fmla="*/ 0 w 5635446"/>
              <a:gd name="connsiteY3" fmla="*/ 5270304 h 5270304"/>
            </a:gdLst>
            <a:ahLst/>
            <a:cxnLst>
              <a:cxn ang="0">
                <a:pos x="connsiteX0" y="connsiteY0"/>
              </a:cxn>
              <a:cxn ang="0">
                <a:pos x="connsiteX1" y="connsiteY1"/>
              </a:cxn>
              <a:cxn ang="0">
                <a:pos x="connsiteX2" y="connsiteY2"/>
              </a:cxn>
              <a:cxn ang="0">
                <a:pos x="connsiteX3" y="connsiteY3"/>
              </a:cxn>
            </a:cxnLst>
            <a:rect l="l" t="t" r="r" b="b"/>
            <a:pathLst>
              <a:path w="5635446" h="5270304">
                <a:moveTo>
                  <a:pt x="0" y="0"/>
                </a:moveTo>
                <a:lnTo>
                  <a:pt x="5635446" y="0"/>
                </a:lnTo>
                <a:lnTo>
                  <a:pt x="5635446" y="5270304"/>
                </a:lnTo>
                <a:lnTo>
                  <a:pt x="0" y="527030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5C3928CA-4A01-4CEA-B42D-341C8DBD336A}"/>
              </a:ext>
            </a:extLst>
          </p:cNvPr>
          <p:cNvSpPr>
            <a:spLocks noGrp="1"/>
          </p:cNvSpPr>
          <p:nvPr>
            <p:ph type="pic" sz="quarter" idx="11"/>
          </p:nvPr>
        </p:nvSpPr>
        <p:spPr>
          <a:xfrm>
            <a:off x="11974476" y="6030504"/>
            <a:ext cx="7695468" cy="6932774"/>
          </a:xfrm>
          <a:custGeom>
            <a:avLst/>
            <a:gdLst>
              <a:gd name="connsiteX0" fmla="*/ 0 w 7695468"/>
              <a:gd name="connsiteY0" fmla="*/ 0 h 6932774"/>
              <a:gd name="connsiteX1" fmla="*/ 7695468 w 7695468"/>
              <a:gd name="connsiteY1" fmla="*/ 0 h 6932774"/>
              <a:gd name="connsiteX2" fmla="*/ 7695468 w 7695468"/>
              <a:gd name="connsiteY2" fmla="*/ 6932774 h 6932774"/>
              <a:gd name="connsiteX3" fmla="*/ 0 w 7695468"/>
              <a:gd name="connsiteY3" fmla="*/ 6932774 h 6932774"/>
            </a:gdLst>
            <a:ahLst/>
            <a:cxnLst>
              <a:cxn ang="0">
                <a:pos x="connsiteX0" y="connsiteY0"/>
              </a:cxn>
              <a:cxn ang="0">
                <a:pos x="connsiteX1" y="connsiteY1"/>
              </a:cxn>
              <a:cxn ang="0">
                <a:pos x="connsiteX2" y="connsiteY2"/>
              </a:cxn>
              <a:cxn ang="0">
                <a:pos x="connsiteX3" y="connsiteY3"/>
              </a:cxn>
            </a:cxnLst>
            <a:rect l="l" t="t" r="r" b="b"/>
            <a:pathLst>
              <a:path w="7695468" h="6932774">
                <a:moveTo>
                  <a:pt x="0" y="0"/>
                </a:moveTo>
                <a:lnTo>
                  <a:pt x="7695468" y="0"/>
                </a:lnTo>
                <a:lnTo>
                  <a:pt x="7695468" y="6932774"/>
                </a:lnTo>
                <a:lnTo>
                  <a:pt x="0" y="6932774"/>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84450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Slide 1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B47C720-DC9A-473E-8E71-32BEF2FE01C7}"/>
              </a:ext>
            </a:extLst>
          </p:cNvPr>
          <p:cNvSpPr>
            <a:spLocks noGrp="1"/>
          </p:cNvSpPr>
          <p:nvPr>
            <p:ph type="pic" sz="quarter" idx="10"/>
          </p:nvPr>
        </p:nvSpPr>
        <p:spPr>
          <a:xfrm>
            <a:off x="6310367" y="2422670"/>
            <a:ext cx="4219733" cy="3652695"/>
          </a:xfrm>
          <a:custGeom>
            <a:avLst/>
            <a:gdLst>
              <a:gd name="connsiteX0" fmla="*/ 1055245 w 4219733"/>
              <a:gd name="connsiteY0" fmla="*/ 0 h 3652695"/>
              <a:gd name="connsiteX1" fmla="*/ 3164488 w 4219733"/>
              <a:gd name="connsiteY1" fmla="*/ 0 h 3652695"/>
              <a:gd name="connsiteX2" fmla="*/ 4219733 w 4219733"/>
              <a:gd name="connsiteY2" fmla="*/ 1827593 h 3652695"/>
              <a:gd name="connsiteX3" fmla="*/ 3164488 w 4219733"/>
              <a:gd name="connsiteY3" fmla="*/ 3652695 h 3652695"/>
              <a:gd name="connsiteX4" fmla="*/ 1055245 w 4219733"/>
              <a:gd name="connsiteY4" fmla="*/ 3652695 h 3652695"/>
              <a:gd name="connsiteX5" fmla="*/ 0 w 4219733"/>
              <a:gd name="connsiteY5" fmla="*/ 1827593 h 365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733" h="3652695">
                <a:moveTo>
                  <a:pt x="1055245" y="0"/>
                </a:moveTo>
                <a:lnTo>
                  <a:pt x="3164488" y="0"/>
                </a:lnTo>
                <a:lnTo>
                  <a:pt x="4219733" y="1827593"/>
                </a:lnTo>
                <a:lnTo>
                  <a:pt x="3164488" y="3652695"/>
                </a:lnTo>
                <a:lnTo>
                  <a:pt x="1055245" y="3652695"/>
                </a:lnTo>
                <a:lnTo>
                  <a:pt x="0" y="1827593"/>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16934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Slide 1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3D3AF5-4CCF-4F94-81E5-EFC6A8822EB8}"/>
              </a:ext>
            </a:extLst>
          </p:cNvPr>
          <p:cNvSpPr>
            <a:spLocks noGrp="1"/>
          </p:cNvSpPr>
          <p:nvPr>
            <p:ph type="pic" sz="quarter" idx="10"/>
          </p:nvPr>
        </p:nvSpPr>
        <p:spPr>
          <a:xfrm>
            <a:off x="3548269" y="4057723"/>
            <a:ext cx="7663643" cy="7388894"/>
          </a:xfrm>
          <a:custGeom>
            <a:avLst/>
            <a:gdLst>
              <a:gd name="connsiteX0" fmla="*/ 567392 w 7663643"/>
              <a:gd name="connsiteY0" fmla="*/ 0 h 7388894"/>
              <a:gd name="connsiteX1" fmla="*/ 7656039 w 7663643"/>
              <a:gd name="connsiteY1" fmla="*/ 0 h 7388894"/>
              <a:gd name="connsiteX2" fmla="*/ 7656039 w 7663643"/>
              <a:gd name="connsiteY2" fmla="*/ 614288 h 7388894"/>
              <a:gd name="connsiteX3" fmla="*/ 7663515 w 7663643"/>
              <a:gd name="connsiteY3" fmla="*/ 7063683 h 7388894"/>
              <a:gd name="connsiteX4" fmla="*/ 7330826 w 7663643"/>
              <a:gd name="connsiteY4" fmla="*/ 7388894 h 7388894"/>
              <a:gd name="connsiteX5" fmla="*/ 856471 w 7663643"/>
              <a:gd name="connsiteY5" fmla="*/ 7378926 h 7388894"/>
              <a:gd name="connsiteX6" fmla="*/ 481417 w 7663643"/>
              <a:gd name="connsiteY6" fmla="*/ 6981445 h 7388894"/>
              <a:gd name="connsiteX7" fmla="*/ 174894 w 7663643"/>
              <a:gd name="connsiteY7" fmla="*/ 5801465 h 7388894"/>
              <a:gd name="connsiteX8" fmla="*/ 141251 w 7663643"/>
              <a:gd name="connsiteY8" fmla="*/ 4991553 h 7388894"/>
              <a:gd name="connsiteX9" fmla="*/ 549948 w 7663643"/>
              <a:gd name="connsiteY9" fmla="*/ 4008444 h 7388894"/>
              <a:gd name="connsiteX10" fmla="*/ 763019 w 7663643"/>
              <a:gd name="connsiteY10" fmla="*/ 3343070 h 7388894"/>
              <a:gd name="connsiteX11" fmla="*/ 660844 w 7663643"/>
              <a:gd name="connsiteY11" fmla="*/ 2531911 h 7388894"/>
              <a:gd name="connsiteX12" fmla="*/ 530012 w 7663643"/>
              <a:gd name="connsiteY12" fmla="*/ 2018551 h 7388894"/>
              <a:gd name="connsiteX13" fmla="*/ 458988 w 7663643"/>
              <a:gd name="connsiteY13" fmla="*/ 973141 h 7388894"/>
              <a:gd name="connsiteX14" fmla="*/ 446528 w 7663643"/>
              <a:gd name="connsiteY14" fmla="*/ 849785 h 7388894"/>
              <a:gd name="connsiteX15" fmla="*/ 567392 w 7663643"/>
              <a:gd name="connsiteY15" fmla="*/ 0 h 73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3643" h="7388894">
                <a:moveTo>
                  <a:pt x="567392" y="0"/>
                </a:moveTo>
                <a:lnTo>
                  <a:pt x="7656039" y="0"/>
                </a:lnTo>
                <a:cubicBezTo>
                  <a:pt x="7656039" y="215562"/>
                  <a:pt x="7656039" y="414925"/>
                  <a:pt x="7656039" y="614288"/>
                </a:cubicBezTo>
                <a:cubicBezTo>
                  <a:pt x="7658531" y="2764917"/>
                  <a:pt x="7661023" y="4915546"/>
                  <a:pt x="7663515" y="7063683"/>
                </a:cubicBezTo>
                <a:cubicBezTo>
                  <a:pt x="7664761" y="7387648"/>
                  <a:pt x="7663515" y="7388894"/>
                  <a:pt x="7330826" y="7388894"/>
                </a:cubicBezTo>
                <a:cubicBezTo>
                  <a:pt x="5172708" y="7385156"/>
                  <a:pt x="3014589" y="7381418"/>
                  <a:pt x="856471" y="7378926"/>
                </a:cubicBezTo>
                <a:cubicBezTo>
                  <a:pt x="608511" y="7377680"/>
                  <a:pt x="420361" y="7193269"/>
                  <a:pt x="481417" y="6981445"/>
                </a:cubicBezTo>
                <a:cubicBezTo>
                  <a:pt x="613495" y="6522911"/>
                  <a:pt x="416623" y="6152843"/>
                  <a:pt x="174894" y="5801465"/>
                </a:cubicBezTo>
                <a:cubicBezTo>
                  <a:pt x="-56867" y="5465041"/>
                  <a:pt x="-48145" y="5337947"/>
                  <a:pt x="141251" y="4991553"/>
                </a:cubicBezTo>
                <a:cubicBezTo>
                  <a:pt x="310711" y="4681294"/>
                  <a:pt x="424099" y="4339885"/>
                  <a:pt x="549948" y="4008444"/>
                </a:cubicBezTo>
                <a:cubicBezTo>
                  <a:pt x="632186" y="3791637"/>
                  <a:pt x="691995" y="3564861"/>
                  <a:pt x="763019" y="3343070"/>
                </a:cubicBezTo>
                <a:cubicBezTo>
                  <a:pt x="853979" y="3056485"/>
                  <a:pt x="836534" y="2797313"/>
                  <a:pt x="660844" y="2531911"/>
                </a:cubicBezTo>
                <a:cubicBezTo>
                  <a:pt x="567392" y="2391111"/>
                  <a:pt x="533750" y="2192994"/>
                  <a:pt x="530012" y="2018551"/>
                </a:cubicBezTo>
                <a:cubicBezTo>
                  <a:pt x="523781" y="1668420"/>
                  <a:pt x="584837" y="1315796"/>
                  <a:pt x="458988" y="973141"/>
                </a:cubicBezTo>
                <a:cubicBezTo>
                  <a:pt x="445282" y="935761"/>
                  <a:pt x="441544" y="889658"/>
                  <a:pt x="446528" y="849785"/>
                </a:cubicBezTo>
                <a:cubicBezTo>
                  <a:pt x="483909" y="578153"/>
                  <a:pt x="522535" y="306521"/>
                  <a:pt x="567392"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452108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Slide 1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8441AB-8FAA-4176-855A-4F10333D10FF}"/>
              </a:ext>
            </a:extLst>
          </p:cNvPr>
          <p:cNvSpPr>
            <a:spLocks noGrp="1"/>
          </p:cNvSpPr>
          <p:nvPr>
            <p:ph type="pic" sz="quarter" idx="10"/>
          </p:nvPr>
        </p:nvSpPr>
        <p:spPr>
          <a:xfrm>
            <a:off x="2159176" y="2263152"/>
            <a:ext cx="5732007" cy="4748462"/>
          </a:xfrm>
          <a:custGeom>
            <a:avLst/>
            <a:gdLst>
              <a:gd name="connsiteX0" fmla="*/ 5262930 w 5732007"/>
              <a:gd name="connsiteY0" fmla="*/ 0 h 4748462"/>
              <a:gd name="connsiteX1" fmla="*/ 4238752 w 5732007"/>
              <a:gd name="connsiteY1" fmla="*/ 4297114 h 4748462"/>
              <a:gd name="connsiteX2" fmla="*/ 0 w 5732007"/>
              <a:gd name="connsiteY2" fmla="*/ 3289180 h 4748462"/>
              <a:gd name="connsiteX3" fmla="*/ 5262930 w 5732007"/>
              <a:gd name="connsiteY3" fmla="*/ 0 h 4748462"/>
            </a:gdLst>
            <a:ahLst/>
            <a:cxnLst>
              <a:cxn ang="0">
                <a:pos x="connsiteX0" y="connsiteY0"/>
              </a:cxn>
              <a:cxn ang="0">
                <a:pos x="connsiteX1" y="connsiteY1"/>
              </a:cxn>
              <a:cxn ang="0">
                <a:pos x="connsiteX2" y="connsiteY2"/>
              </a:cxn>
              <a:cxn ang="0">
                <a:pos x="connsiteX3" y="connsiteY3"/>
              </a:cxn>
            </a:cxnLst>
            <a:rect l="l" t="t" r="r" b="b"/>
            <a:pathLst>
              <a:path w="5732007" h="4748462">
                <a:moveTo>
                  <a:pt x="5262930" y="0"/>
                </a:moveTo>
                <a:cubicBezTo>
                  <a:pt x="6131363" y="1363016"/>
                  <a:pt x="5796200" y="3324065"/>
                  <a:pt x="4238752" y="4297114"/>
                </a:cubicBezTo>
                <a:cubicBezTo>
                  <a:pt x="2756061" y="5222819"/>
                  <a:pt x="796168" y="4644720"/>
                  <a:pt x="0" y="3289180"/>
                </a:cubicBezTo>
                <a:cubicBezTo>
                  <a:pt x="1749326" y="2195278"/>
                  <a:pt x="3499898" y="1102623"/>
                  <a:pt x="526293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1E39EFCD-BAFF-4CB5-B120-0DD0D65FB0BA}"/>
              </a:ext>
            </a:extLst>
          </p:cNvPr>
          <p:cNvSpPr>
            <a:spLocks noGrp="1"/>
          </p:cNvSpPr>
          <p:nvPr>
            <p:ph type="pic" sz="quarter" idx="11"/>
          </p:nvPr>
        </p:nvSpPr>
        <p:spPr>
          <a:xfrm>
            <a:off x="3768055" y="7095274"/>
            <a:ext cx="8353423" cy="4193073"/>
          </a:xfrm>
          <a:custGeom>
            <a:avLst/>
            <a:gdLst>
              <a:gd name="connsiteX0" fmla="*/ 4140292 w 8353423"/>
              <a:gd name="connsiteY0" fmla="*/ 134 h 4193073"/>
              <a:gd name="connsiteX1" fmla="*/ 6449522 w 8353423"/>
              <a:gd name="connsiteY1" fmla="*/ 695947 h 4193073"/>
              <a:gd name="connsiteX2" fmla="*/ 8348493 w 8353423"/>
              <a:gd name="connsiteY2" fmla="*/ 4193073 h 4193073"/>
              <a:gd name="connsiteX3" fmla="*/ 0 w 8353423"/>
              <a:gd name="connsiteY3" fmla="*/ 4193073 h 4193073"/>
              <a:gd name="connsiteX4" fmla="*/ 1851621 w 8353423"/>
              <a:gd name="connsiteY4" fmla="*/ 743289 h 4193073"/>
              <a:gd name="connsiteX5" fmla="*/ 4140292 w 8353423"/>
              <a:gd name="connsiteY5" fmla="*/ 134 h 419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23" h="4193073">
                <a:moveTo>
                  <a:pt x="4140292" y="134"/>
                </a:moveTo>
                <a:cubicBezTo>
                  <a:pt x="4910970" y="-6406"/>
                  <a:pt x="5685075" y="226881"/>
                  <a:pt x="6449522" y="695947"/>
                </a:cubicBezTo>
                <a:cubicBezTo>
                  <a:pt x="7842599" y="1550606"/>
                  <a:pt x="8413287" y="3107930"/>
                  <a:pt x="8348493" y="4193073"/>
                </a:cubicBezTo>
                <a:lnTo>
                  <a:pt x="0" y="4193073"/>
                </a:lnTo>
                <a:cubicBezTo>
                  <a:pt x="38627" y="2720467"/>
                  <a:pt x="631744" y="1540639"/>
                  <a:pt x="1851621" y="743289"/>
                </a:cubicBezTo>
                <a:cubicBezTo>
                  <a:pt x="2602363" y="253044"/>
                  <a:pt x="3369614" y="6675"/>
                  <a:pt x="4140292" y="13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31224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Slide 1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B6EBF3-BD61-432C-A453-36CD6450BCAE}"/>
              </a:ext>
            </a:extLst>
          </p:cNvPr>
          <p:cNvSpPr>
            <a:spLocks noGrp="1"/>
          </p:cNvSpPr>
          <p:nvPr>
            <p:ph type="pic" sz="quarter" idx="10"/>
          </p:nvPr>
        </p:nvSpPr>
        <p:spPr>
          <a:xfrm>
            <a:off x="13666859" y="1846913"/>
            <a:ext cx="2949825" cy="2949825"/>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0223"/>
                  <a:pt x="2949825" y="1474913"/>
                </a:cubicBezTo>
                <a:cubicBezTo>
                  <a:pt x="2949825" y="2289602"/>
                  <a:pt x="2289602" y="2949825"/>
                  <a:pt x="1476158" y="2949825"/>
                </a:cubicBezTo>
                <a:cubicBezTo>
                  <a:pt x="660223" y="2949825"/>
                  <a:pt x="0" y="2289602"/>
                  <a:pt x="0" y="1474913"/>
                </a:cubicBezTo>
                <a:cubicBezTo>
                  <a:pt x="0" y="660223"/>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E717C51C-6046-4BC4-B149-E1787E2751A4}"/>
              </a:ext>
            </a:extLst>
          </p:cNvPr>
          <p:cNvSpPr>
            <a:spLocks noGrp="1"/>
          </p:cNvSpPr>
          <p:nvPr>
            <p:ph type="pic" sz="quarter" idx="11"/>
          </p:nvPr>
        </p:nvSpPr>
        <p:spPr>
          <a:xfrm>
            <a:off x="13666859" y="5368757"/>
            <a:ext cx="2949825" cy="2949825"/>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1469"/>
                  <a:pt x="2949825" y="1474913"/>
                </a:cubicBezTo>
                <a:cubicBezTo>
                  <a:pt x="2949825" y="2290848"/>
                  <a:pt x="2289602" y="2949825"/>
                  <a:pt x="1476158" y="2949825"/>
                </a:cubicBezTo>
                <a:cubicBezTo>
                  <a:pt x="660223" y="2949825"/>
                  <a:pt x="0" y="2290848"/>
                  <a:pt x="0" y="1474913"/>
                </a:cubicBezTo>
                <a:cubicBezTo>
                  <a:pt x="0" y="661469"/>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2" name="Picture Placeholder 11">
            <a:extLst>
              <a:ext uri="{FF2B5EF4-FFF2-40B4-BE49-F238E27FC236}">
                <a16:creationId xmlns:a16="http://schemas.microsoft.com/office/drawing/2014/main" id="{F3F88FBB-4CA9-46FF-A780-A381E07B8039}"/>
              </a:ext>
            </a:extLst>
          </p:cNvPr>
          <p:cNvSpPr>
            <a:spLocks noGrp="1"/>
          </p:cNvSpPr>
          <p:nvPr>
            <p:ph type="pic" sz="quarter" idx="12"/>
          </p:nvPr>
        </p:nvSpPr>
        <p:spPr>
          <a:xfrm>
            <a:off x="13666859" y="8919264"/>
            <a:ext cx="2949825" cy="2949825"/>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0223"/>
                  <a:pt x="2949825" y="1474913"/>
                </a:cubicBezTo>
                <a:cubicBezTo>
                  <a:pt x="2949825" y="2289602"/>
                  <a:pt x="2289602" y="2949825"/>
                  <a:pt x="1476158" y="2949825"/>
                </a:cubicBezTo>
                <a:cubicBezTo>
                  <a:pt x="660223" y="2949825"/>
                  <a:pt x="0" y="2289602"/>
                  <a:pt x="0" y="1474913"/>
                </a:cubicBezTo>
                <a:cubicBezTo>
                  <a:pt x="0" y="660223"/>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581936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Slide 1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E94524-B4EF-4FCE-9206-05024394CF4B}"/>
              </a:ext>
            </a:extLst>
          </p:cNvPr>
          <p:cNvSpPr>
            <a:spLocks noGrp="1"/>
          </p:cNvSpPr>
          <p:nvPr>
            <p:ph type="pic" sz="quarter" idx="10"/>
          </p:nvPr>
        </p:nvSpPr>
        <p:spPr>
          <a:xfrm>
            <a:off x="12190074" y="758954"/>
            <a:ext cx="11417954" cy="12204320"/>
          </a:xfrm>
          <a:custGeom>
            <a:avLst/>
            <a:gdLst>
              <a:gd name="connsiteX0" fmla="*/ 0 w 11417954"/>
              <a:gd name="connsiteY0" fmla="*/ 0 h 12204320"/>
              <a:gd name="connsiteX1" fmla="*/ 11417954 w 11417954"/>
              <a:gd name="connsiteY1" fmla="*/ 0 h 12204320"/>
              <a:gd name="connsiteX2" fmla="*/ 11417954 w 11417954"/>
              <a:gd name="connsiteY2" fmla="*/ 12204320 h 12204320"/>
              <a:gd name="connsiteX3" fmla="*/ 0 w 11417954"/>
              <a:gd name="connsiteY3" fmla="*/ 12204320 h 12204320"/>
            </a:gdLst>
            <a:ahLst/>
            <a:cxnLst>
              <a:cxn ang="0">
                <a:pos x="connsiteX0" y="connsiteY0"/>
              </a:cxn>
              <a:cxn ang="0">
                <a:pos x="connsiteX1" y="connsiteY1"/>
              </a:cxn>
              <a:cxn ang="0">
                <a:pos x="connsiteX2" y="connsiteY2"/>
              </a:cxn>
              <a:cxn ang="0">
                <a:pos x="connsiteX3" y="connsiteY3"/>
              </a:cxn>
            </a:cxnLst>
            <a:rect l="l" t="t" r="r" b="b"/>
            <a:pathLst>
              <a:path w="11417954" h="12204320">
                <a:moveTo>
                  <a:pt x="0" y="0"/>
                </a:moveTo>
                <a:lnTo>
                  <a:pt x="11417954" y="0"/>
                </a:lnTo>
                <a:lnTo>
                  <a:pt x="11417954" y="12204320"/>
                </a:lnTo>
                <a:lnTo>
                  <a:pt x="0" y="12204320"/>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7007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Slide 1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7710D6-3F7E-4D41-B8E2-99D3ADB1546F}"/>
              </a:ext>
            </a:extLst>
          </p:cNvPr>
          <p:cNvSpPr>
            <a:spLocks noGrp="1"/>
          </p:cNvSpPr>
          <p:nvPr>
            <p:ph type="pic" sz="quarter" idx="10"/>
          </p:nvPr>
        </p:nvSpPr>
        <p:spPr>
          <a:xfrm>
            <a:off x="2115243" y="2207069"/>
            <a:ext cx="9303415" cy="9301856"/>
          </a:xfrm>
          <a:custGeom>
            <a:avLst/>
            <a:gdLst>
              <a:gd name="connsiteX0" fmla="*/ 312 w 9303415"/>
              <a:gd name="connsiteY0" fmla="*/ 0 h 9301856"/>
              <a:gd name="connsiteX1" fmla="*/ 187222 w 9303415"/>
              <a:gd name="connsiteY1" fmla="*/ 0 h 9301856"/>
              <a:gd name="connsiteX2" fmla="*/ 7075455 w 9303415"/>
              <a:gd name="connsiteY2" fmla="*/ 0 h 9301856"/>
              <a:gd name="connsiteX3" fmla="*/ 9303415 w 9303415"/>
              <a:gd name="connsiteY3" fmla="*/ 2225468 h 9301856"/>
              <a:gd name="connsiteX4" fmla="*/ 9303415 w 9303415"/>
              <a:gd name="connsiteY4" fmla="*/ 9112455 h 9301856"/>
              <a:gd name="connsiteX5" fmla="*/ 9303415 w 9303415"/>
              <a:gd name="connsiteY5" fmla="*/ 9301856 h 9301856"/>
              <a:gd name="connsiteX6" fmla="*/ 9127720 w 9303415"/>
              <a:gd name="connsiteY6" fmla="*/ 9301856 h 9301856"/>
              <a:gd name="connsiteX7" fmla="*/ 2270638 w 9303415"/>
              <a:gd name="connsiteY7" fmla="*/ 9301856 h 9301856"/>
              <a:gd name="connsiteX8" fmla="*/ 1558 w 9303415"/>
              <a:gd name="connsiteY8" fmla="*/ 7035269 h 9301856"/>
              <a:gd name="connsiteX9" fmla="*/ 312 w 9303415"/>
              <a:gd name="connsiteY9" fmla="*/ 164481 h 93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3415" h="9301856">
                <a:moveTo>
                  <a:pt x="312" y="0"/>
                </a:moveTo>
                <a:lnTo>
                  <a:pt x="187222" y="0"/>
                </a:lnTo>
                <a:cubicBezTo>
                  <a:pt x="2483715" y="0"/>
                  <a:pt x="4780208" y="0"/>
                  <a:pt x="7075455" y="0"/>
                </a:cubicBezTo>
                <a:cubicBezTo>
                  <a:pt x="8328994" y="0"/>
                  <a:pt x="9303415" y="974421"/>
                  <a:pt x="9303415" y="2225468"/>
                </a:cubicBezTo>
                <a:cubicBezTo>
                  <a:pt x="9303415" y="4520715"/>
                  <a:pt x="9303415" y="6817207"/>
                  <a:pt x="9303415" y="9112455"/>
                </a:cubicBezTo>
                <a:lnTo>
                  <a:pt x="9303415" y="9301856"/>
                </a:lnTo>
                <a:lnTo>
                  <a:pt x="9127720" y="9301856"/>
                </a:lnTo>
                <a:cubicBezTo>
                  <a:pt x="6841195" y="9301856"/>
                  <a:pt x="4555917" y="9301856"/>
                  <a:pt x="2270638" y="9301856"/>
                </a:cubicBezTo>
                <a:cubicBezTo>
                  <a:pt x="963519" y="9300610"/>
                  <a:pt x="2804" y="8341142"/>
                  <a:pt x="1558" y="7035269"/>
                </a:cubicBezTo>
                <a:cubicBezTo>
                  <a:pt x="-934" y="4745006"/>
                  <a:pt x="312" y="2454743"/>
                  <a:pt x="312" y="164481"/>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41914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Slide 18">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67928FA-F1C9-45F7-B00F-029F1391551E}"/>
              </a:ext>
            </a:extLst>
          </p:cNvPr>
          <p:cNvSpPr>
            <a:spLocks noGrp="1"/>
          </p:cNvSpPr>
          <p:nvPr>
            <p:ph type="pic" sz="quarter" idx="11"/>
          </p:nvPr>
        </p:nvSpPr>
        <p:spPr>
          <a:xfrm>
            <a:off x="8620876" y="6398141"/>
            <a:ext cx="2948576" cy="2949825"/>
          </a:xfrm>
          <a:custGeom>
            <a:avLst/>
            <a:gdLst>
              <a:gd name="connsiteX0" fmla="*/ 1473665 w 2948576"/>
              <a:gd name="connsiteY0" fmla="*/ 0 h 2949825"/>
              <a:gd name="connsiteX1" fmla="*/ 2948576 w 2948576"/>
              <a:gd name="connsiteY1" fmla="*/ 1474913 h 2949825"/>
              <a:gd name="connsiteX2" fmla="*/ 1473665 w 2948576"/>
              <a:gd name="connsiteY2" fmla="*/ 2949825 h 2949825"/>
              <a:gd name="connsiteX3" fmla="*/ 0 w 2948576"/>
              <a:gd name="connsiteY3" fmla="*/ 1474913 h 2949825"/>
              <a:gd name="connsiteX4" fmla="*/ 1473665 w 2948576"/>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76" h="2949825">
                <a:moveTo>
                  <a:pt x="1473665" y="0"/>
                </a:moveTo>
                <a:cubicBezTo>
                  <a:pt x="2288354" y="0"/>
                  <a:pt x="2948576" y="660223"/>
                  <a:pt x="2948576" y="1474913"/>
                </a:cubicBezTo>
                <a:cubicBezTo>
                  <a:pt x="2948576" y="2289602"/>
                  <a:pt x="2288354" y="2949825"/>
                  <a:pt x="1473665" y="2949825"/>
                </a:cubicBezTo>
                <a:cubicBezTo>
                  <a:pt x="660222" y="2949825"/>
                  <a:pt x="0" y="2289602"/>
                  <a:pt x="0" y="1474913"/>
                </a:cubicBezTo>
                <a:cubicBezTo>
                  <a:pt x="0" y="660223"/>
                  <a:pt x="660222" y="0"/>
                  <a:pt x="1473665"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7" name="Picture Placeholder 16">
            <a:extLst>
              <a:ext uri="{FF2B5EF4-FFF2-40B4-BE49-F238E27FC236}">
                <a16:creationId xmlns:a16="http://schemas.microsoft.com/office/drawing/2014/main" id="{3C535922-5D7D-4D51-9F96-444A88DC464E}"/>
              </a:ext>
            </a:extLst>
          </p:cNvPr>
          <p:cNvSpPr>
            <a:spLocks noGrp="1"/>
          </p:cNvSpPr>
          <p:nvPr>
            <p:ph type="pic" sz="quarter" idx="12"/>
          </p:nvPr>
        </p:nvSpPr>
        <p:spPr>
          <a:xfrm>
            <a:off x="13511082" y="6398141"/>
            <a:ext cx="2949825" cy="2949825"/>
          </a:xfrm>
          <a:custGeom>
            <a:avLst/>
            <a:gdLst>
              <a:gd name="connsiteX0" fmla="*/ 1474913 w 2949825"/>
              <a:gd name="connsiteY0" fmla="*/ 0 h 2949825"/>
              <a:gd name="connsiteX1" fmla="*/ 2949825 w 2949825"/>
              <a:gd name="connsiteY1" fmla="*/ 1474913 h 2949825"/>
              <a:gd name="connsiteX2" fmla="*/ 1474913 w 2949825"/>
              <a:gd name="connsiteY2" fmla="*/ 2949825 h 2949825"/>
              <a:gd name="connsiteX3" fmla="*/ 0 w 2949825"/>
              <a:gd name="connsiteY3" fmla="*/ 1474913 h 2949825"/>
              <a:gd name="connsiteX4" fmla="*/ 1474913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4913" y="0"/>
                </a:moveTo>
                <a:cubicBezTo>
                  <a:pt x="2289602" y="0"/>
                  <a:pt x="2949825" y="660223"/>
                  <a:pt x="2949825" y="1474913"/>
                </a:cubicBezTo>
                <a:cubicBezTo>
                  <a:pt x="2949825" y="2289602"/>
                  <a:pt x="2289602" y="2949825"/>
                  <a:pt x="1474913" y="2949825"/>
                </a:cubicBezTo>
                <a:cubicBezTo>
                  <a:pt x="660223" y="2949825"/>
                  <a:pt x="0" y="2289602"/>
                  <a:pt x="0" y="1474913"/>
                </a:cubicBezTo>
                <a:cubicBezTo>
                  <a:pt x="0" y="660223"/>
                  <a:pt x="660223" y="0"/>
                  <a:pt x="1474913"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8" name="Picture Placeholder 17">
            <a:extLst>
              <a:ext uri="{FF2B5EF4-FFF2-40B4-BE49-F238E27FC236}">
                <a16:creationId xmlns:a16="http://schemas.microsoft.com/office/drawing/2014/main" id="{88DF0E81-540F-4CCA-B7CC-0269F8F767E9}"/>
              </a:ext>
            </a:extLst>
          </p:cNvPr>
          <p:cNvSpPr>
            <a:spLocks noGrp="1"/>
          </p:cNvSpPr>
          <p:nvPr>
            <p:ph type="pic" sz="quarter" idx="13"/>
          </p:nvPr>
        </p:nvSpPr>
        <p:spPr>
          <a:xfrm>
            <a:off x="18402532" y="6398141"/>
            <a:ext cx="2949824" cy="2949825"/>
          </a:xfrm>
          <a:custGeom>
            <a:avLst/>
            <a:gdLst>
              <a:gd name="connsiteX0" fmla="*/ 1474912 w 2949824"/>
              <a:gd name="connsiteY0" fmla="*/ 0 h 2949825"/>
              <a:gd name="connsiteX1" fmla="*/ 2949824 w 2949824"/>
              <a:gd name="connsiteY1" fmla="*/ 1474913 h 2949825"/>
              <a:gd name="connsiteX2" fmla="*/ 1474912 w 2949824"/>
              <a:gd name="connsiteY2" fmla="*/ 2949825 h 2949825"/>
              <a:gd name="connsiteX3" fmla="*/ 0 w 2949824"/>
              <a:gd name="connsiteY3" fmla="*/ 1474913 h 2949825"/>
              <a:gd name="connsiteX4" fmla="*/ 1474912 w 2949824"/>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4" h="2949825">
                <a:moveTo>
                  <a:pt x="1474912" y="0"/>
                </a:moveTo>
                <a:cubicBezTo>
                  <a:pt x="2290848" y="0"/>
                  <a:pt x="2949824" y="660223"/>
                  <a:pt x="2949824" y="1474913"/>
                </a:cubicBezTo>
                <a:cubicBezTo>
                  <a:pt x="2949824" y="2289602"/>
                  <a:pt x="2290848" y="2949825"/>
                  <a:pt x="1474912" y="2949825"/>
                </a:cubicBezTo>
                <a:cubicBezTo>
                  <a:pt x="661468" y="2949825"/>
                  <a:pt x="0" y="2289602"/>
                  <a:pt x="0" y="1474913"/>
                </a:cubicBezTo>
                <a:cubicBezTo>
                  <a:pt x="0" y="660223"/>
                  <a:pt x="661468" y="0"/>
                  <a:pt x="1474912"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7362C69C-B3DF-4D62-8130-BF67199611C6}"/>
              </a:ext>
            </a:extLst>
          </p:cNvPr>
          <p:cNvSpPr>
            <a:spLocks noGrp="1"/>
          </p:cNvSpPr>
          <p:nvPr>
            <p:ph type="pic" sz="quarter" idx="10"/>
          </p:nvPr>
        </p:nvSpPr>
        <p:spPr>
          <a:xfrm>
            <a:off x="-4280" y="0"/>
            <a:ext cx="24386215" cy="5040998"/>
          </a:xfrm>
          <a:custGeom>
            <a:avLst/>
            <a:gdLst>
              <a:gd name="connsiteX0" fmla="*/ 0 w 24386215"/>
              <a:gd name="connsiteY0" fmla="*/ 0 h 5040998"/>
              <a:gd name="connsiteX1" fmla="*/ 24386215 w 24386215"/>
              <a:gd name="connsiteY1" fmla="*/ 0 h 5040998"/>
              <a:gd name="connsiteX2" fmla="*/ 24386215 w 24386215"/>
              <a:gd name="connsiteY2" fmla="*/ 5040998 h 5040998"/>
              <a:gd name="connsiteX3" fmla="*/ 0 w 24386215"/>
              <a:gd name="connsiteY3" fmla="*/ 5040998 h 5040998"/>
            </a:gdLst>
            <a:ahLst/>
            <a:cxnLst>
              <a:cxn ang="0">
                <a:pos x="connsiteX0" y="connsiteY0"/>
              </a:cxn>
              <a:cxn ang="0">
                <a:pos x="connsiteX1" y="connsiteY1"/>
              </a:cxn>
              <a:cxn ang="0">
                <a:pos x="connsiteX2" y="connsiteY2"/>
              </a:cxn>
              <a:cxn ang="0">
                <a:pos x="connsiteX3" y="connsiteY3"/>
              </a:cxn>
            </a:cxnLst>
            <a:rect l="l" t="t" r="r" b="b"/>
            <a:pathLst>
              <a:path w="24386215" h="5040998">
                <a:moveTo>
                  <a:pt x="0" y="0"/>
                </a:moveTo>
                <a:lnTo>
                  <a:pt x="24386215" y="0"/>
                </a:lnTo>
                <a:lnTo>
                  <a:pt x="24386215" y="5040998"/>
                </a:lnTo>
                <a:lnTo>
                  <a:pt x="0" y="5040998"/>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52880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Slide 1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C83D66B-B500-4874-9464-5763A8FDA2FB}"/>
              </a:ext>
            </a:extLst>
          </p:cNvPr>
          <p:cNvSpPr>
            <a:spLocks noGrp="1"/>
          </p:cNvSpPr>
          <p:nvPr>
            <p:ph type="pic" sz="quarter" idx="10"/>
          </p:nvPr>
        </p:nvSpPr>
        <p:spPr>
          <a:xfrm>
            <a:off x="7741355" y="3091969"/>
            <a:ext cx="7822327" cy="7532056"/>
          </a:xfrm>
          <a:custGeom>
            <a:avLst/>
            <a:gdLst>
              <a:gd name="connsiteX0" fmla="*/ 0 w 7822327"/>
              <a:gd name="connsiteY0" fmla="*/ 0 h 7532056"/>
              <a:gd name="connsiteX1" fmla="*/ 7822327 w 7822327"/>
              <a:gd name="connsiteY1" fmla="*/ 0 h 7532056"/>
              <a:gd name="connsiteX2" fmla="*/ 5425805 w 7822327"/>
              <a:gd name="connsiteY2" fmla="*/ 3612198 h 7532056"/>
              <a:gd name="connsiteX3" fmla="*/ 7822327 w 7822327"/>
              <a:gd name="connsiteY3" fmla="*/ 3612198 h 7532056"/>
              <a:gd name="connsiteX4" fmla="*/ 3911163 w 7822327"/>
              <a:gd name="connsiteY4" fmla="*/ 7532056 h 7532056"/>
              <a:gd name="connsiteX5" fmla="*/ 0 w 7822327"/>
              <a:gd name="connsiteY5" fmla="*/ 3612198 h 7532056"/>
              <a:gd name="connsiteX6" fmla="*/ 2395276 w 7822327"/>
              <a:gd name="connsiteY6" fmla="*/ 3612198 h 7532056"/>
              <a:gd name="connsiteX7" fmla="*/ 0 w 7822327"/>
              <a:gd name="connsiteY7" fmla="*/ 0 h 753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327" h="7532056">
                <a:moveTo>
                  <a:pt x="0" y="0"/>
                </a:moveTo>
                <a:lnTo>
                  <a:pt x="7822327" y="0"/>
                </a:lnTo>
                <a:cubicBezTo>
                  <a:pt x="7802397" y="1625489"/>
                  <a:pt x="6820870" y="3016808"/>
                  <a:pt x="5425805" y="3612198"/>
                </a:cubicBezTo>
                <a:lnTo>
                  <a:pt x="7822327" y="3612198"/>
                </a:lnTo>
                <a:cubicBezTo>
                  <a:pt x="7796169" y="5782009"/>
                  <a:pt x="6054830" y="7532056"/>
                  <a:pt x="3911163" y="7532056"/>
                </a:cubicBezTo>
                <a:cubicBezTo>
                  <a:pt x="1766251" y="7532056"/>
                  <a:pt x="24912" y="5782009"/>
                  <a:pt x="0" y="3612198"/>
                </a:cubicBezTo>
                <a:lnTo>
                  <a:pt x="2395276" y="3612198"/>
                </a:lnTo>
                <a:cubicBezTo>
                  <a:pt x="1001457" y="3016808"/>
                  <a:pt x="19930" y="1625489"/>
                  <a:pt x="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22178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0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1D8F2E7-8BEE-4DC4-B1C9-DB71832D6F5E}"/>
              </a:ext>
            </a:extLst>
          </p:cNvPr>
          <p:cNvSpPr>
            <a:spLocks noGrp="1"/>
          </p:cNvSpPr>
          <p:nvPr>
            <p:ph type="pic" sz="quarter" idx="10"/>
          </p:nvPr>
        </p:nvSpPr>
        <p:spPr>
          <a:xfrm>
            <a:off x="1503676" y="4837327"/>
            <a:ext cx="8126299" cy="8123807"/>
          </a:xfrm>
          <a:custGeom>
            <a:avLst/>
            <a:gdLst>
              <a:gd name="connsiteX0" fmla="*/ 4063150 w 8126299"/>
              <a:gd name="connsiteY0" fmla="*/ 0 h 8123807"/>
              <a:gd name="connsiteX1" fmla="*/ 8126299 w 8126299"/>
              <a:gd name="connsiteY1" fmla="*/ 4061904 h 8123807"/>
              <a:gd name="connsiteX2" fmla="*/ 4063150 w 8126299"/>
              <a:gd name="connsiteY2" fmla="*/ 8123807 h 8123807"/>
              <a:gd name="connsiteX3" fmla="*/ 0 w 8126299"/>
              <a:gd name="connsiteY3" fmla="*/ 4061904 h 8123807"/>
              <a:gd name="connsiteX4" fmla="*/ 4063150 w 8126299"/>
              <a:gd name="connsiteY4" fmla="*/ 0 h 812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99" h="8123807">
                <a:moveTo>
                  <a:pt x="4063150" y="0"/>
                </a:moveTo>
                <a:cubicBezTo>
                  <a:pt x="6307722" y="0"/>
                  <a:pt x="8126299" y="1818577"/>
                  <a:pt x="8126299" y="4061904"/>
                </a:cubicBezTo>
                <a:cubicBezTo>
                  <a:pt x="8126299" y="6306476"/>
                  <a:pt x="6307722" y="8123807"/>
                  <a:pt x="4063150" y="8123807"/>
                </a:cubicBezTo>
                <a:cubicBezTo>
                  <a:pt x="1819823" y="8123807"/>
                  <a:pt x="0" y="6306476"/>
                  <a:pt x="0" y="4061904"/>
                </a:cubicBezTo>
                <a:cubicBezTo>
                  <a:pt x="0" y="1818577"/>
                  <a:pt x="1819823" y="0"/>
                  <a:pt x="406315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4160285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Slid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16CF90-7486-4F72-B6D3-C30B07AE2338}"/>
              </a:ext>
            </a:extLst>
          </p:cNvPr>
          <p:cNvSpPr>
            <a:spLocks noGrp="1"/>
          </p:cNvSpPr>
          <p:nvPr>
            <p:ph type="pic" sz="quarter" idx="10"/>
          </p:nvPr>
        </p:nvSpPr>
        <p:spPr>
          <a:xfrm>
            <a:off x="3569908" y="5803690"/>
            <a:ext cx="3473242" cy="3471995"/>
          </a:xfrm>
          <a:custGeom>
            <a:avLst/>
            <a:gdLst>
              <a:gd name="connsiteX0" fmla="*/ 0 w 3473242"/>
              <a:gd name="connsiteY0" fmla="*/ 0 h 3471995"/>
              <a:gd name="connsiteX1" fmla="*/ 71010 w 3473242"/>
              <a:gd name="connsiteY1" fmla="*/ 0 h 3471995"/>
              <a:gd name="connsiteX2" fmla="*/ 2641059 w 3473242"/>
              <a:gd name="connsiteY2" fmla="*/ 0 h 3471995"/>
              <a:gd name="connsiteX3" fmla="*/ 3471996 w 3473242"/>
              <a:gd name="connsiteY3" fmla="*/ 830937 h 3471995"/>
              <a:gd name="connsiteX4" fmla="*/ 3473242 w 3473242"/>
              <a:gd name="connsiteY4" fmla="*/ 3400986 h 3471995"/>
              <a:gd name="connsiteX5" fmla="*/ 3473242 w 3473242"/>
              <a:gd name="connsiteY5" fmla="*/ 3471995 h 3471995"/>
              <a:gd name="connsiteX6" fmla="*/ 3407216 w 3473242"/>
              <a:gd name="connsiteY6" fmla="*/ 3471995 h 3471995"/>
              <a:gd name="connsiteX7" fmla="*/ 847132 w 3473242"/>
              <a:gd name="connsiteY7" fmla="*/ 3471995 h 3471995"/>
              <a:gd name="connsiteX8" fmla="*/ 1246 w 3473242"/>
              <a:gd name="connsiteY8" fmla="*/ 2626109 h 3471995"/>
              <a:gd name="connsiteX9" fmla="*/ 0 w 3473242"/>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242" h="3471995">
                <a:moveTo>
                  <a:pt x="0" y="0"/>
                </a:moveTo>
                <a:lnTo>
                  <a:pt x="71010" y="0"/>
                </a:lnTo>
                <a:cubicBezTo>
                  <a:pt x="928108" y="0"/>
                  <a:pt x="1783961" y="0"/>
                  <a:pt x="2641059" y="0"/>
                </a:cubicBezTo>
                <a:cubicBezTo>
                  <a:pt x="3109474" y="0"/>
                  <a:pt x="3471996" y="363769"/>
                  <a:pt x="3471996" y="830937"/>
                </a:cubicBezTo>
                <a:cubicBezTo>
                  <a:pt x="3473242" y="1688035"/>
                  <a:pt x="3473242" y="2545133"/>
                  <a:pt x="3473242" y="3400986"/>
                </a:cubicBezTo>
                <a:lnTo>
                  <a:pt x="3473242" y="3471995"/>
                </a:lnTo>
                <a:lnTo>
                  <a:pt x="3407216" y="3471995"/>
                </a:lnTo>
                <a:cubicBezTo>
                  <a:pt x="2553855" y="3471995"/>
                  <a:pt x="1700493" y="3471995"/>
                  <a:pt x="847132" y="3471995"/>
                </a:cubicBezTo>
                <a:cubicBezTo>
                  <a:pt x="360031" y="3471995"/>
                  <a:pt x="1246" y="3113210"/>
                  <a:pt x="1246" y="2626109"/>
                </a:cubicBezTo>
                <a:cubicBezTo>
                  <a:pt x="0" y="1771502"/>
                  <a:pt x="0" y="916896"/>
                  <a:pt x="0"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3" name="Picture Placeholder 12">
            <a:extLst>
              <a:ext uri="{FF2B5EF4-FFF2-40B4-BE49-F238E27FC236}">
                <a16:creationId xmlns:a16="http://schemas.microsoft.com/office/drawing/2014/main" id="{140631C2-B638-450F-8176-1F9B3ECC7CB9}"/>
              </a:ext>
            </a:extLst>
          </p:cNvPr>
          <p:cNvSpPr>
            <a:spLocks noGrp="1"/>
          </p:cNvSpPr>
          <p:nvPr>
            <p:ph type="pic" sz="quarter" idx="11"/>
          </p:nvPr>
        </p:nvSpPr>
        <p:spPr>
          <a:xfrm>
            <a:off x="8159771" y="5803690"/>
            <a:ext cx="3470749" cy="3471995"/>
          </a:xfrm>
          <a:custGeom>
            <a:avLst/>
            <a:gdLst>
              <a:gd name="connsiteX0" fmla="*/ 0 w 3470749"/>
              <a:gd name="connsiteY0" fmla="*/ 0 h 3471995"/>
              <a:gd name="connsiteX1" fmla="*/ 69764 w 3470749"/>
              <a:gd name="connsiteY1" fmla="*/ 0 h 3471995"/>
              <a:gd name="connsiteX2" fmla="*/ 2639812 w 3470749"/>
              <a:gd name="connsiteY2" fmla="*/ 0 h 3471995"/>
              <a:gd name="connsiteX3" fmla="*/ 3470749 w 3470749"/>
              <a:gd name="connsiteY3" fmla="*/ 830937 h 3471995"/>
              <a:gd name="connsiteX4" fmla="*/ 3470749 w 3470749"/>
              <a:gd name="connsiteY4" fmla="*/ 3400986 h 3471995"/>
              <a:gd name="connsiteX5" fmla="*/ 3470749 w 3470749"/>
              <a:gd name="connsiteY5" fmla="*/ 3471995 h 3471995"/>
              <a:gd name="connsiteX6" fmla="*/ 3405968 w 3470749"/>
              <a:gd name="connsiteY6" fmla="*/ 3471995 h 3471995"/>
              <a:gd name="connsiteX7" fmla="*/ 847132 w 3470749"/>
              <a:gd name="connsiteY7" fmla="*/ 3471995 h 3471995"/>
              <a:gd name="connsiteX8" fmla="*/ 0 w 3470749"/>
              <a:gd name="connsiteY8" fmla="*/ 2626109 h 3471995"/>
              <a:gd name="connsiteX9" fmla="*/ 0 w 3470749"/>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749" h="3471995">
                <a:moveTo>
                  <a:pt x="0" y="0"/>
                </a:moveTo>
                <a:lnTo>
                  <a:pt x="69764" y="0"/>
                </a:lnTo>
                <a:cubicBezTo>
                  <a:pt x="925616" y="0"/>
                  <a:pt x="1782714" y="0"/>
                  <a:pt x="2639812" y="0"/>
                </a:cubicBezTo>
                <a:cubicBezTo>
                  <a:pt x="3108227" y="0"/>
                  <a:pt x="3470749" y="363769"/>
                  <a:pt x="3470749" y="830937"/>
                </a:cubicBezTo>
                <a:cubicBezTo>
                  <a:pt x="3470749" y="1688035"/>
                  <a:pt x="3470749" y="2545133"/>
                  <a:pt x="3470749" y="3400986"/>
                </a:cubicBezTo>
                <a:lnTo>
                  <a:pt x="3470749" y="3471995"/>
                </a:lnTo>
                <a:lnTo>
                  <a:pt x="3405968" y="3471995"/>
                </a:lnTo>
                <a:cubicBezTo>
                  <a:pt x="2552607" y="3471995"/>
                  <a:pt x="1699247" y="3471995"/>
                  <a:pt x="847132" y="3471995"/>
                </a:cubicBezTo>
                <a:cubicBezTo>
                  <a:pt x="358785" y="3471995"/>
                  <a:pt x="0" y="3113210"/>
                  <a:pt x="0" y="2626109"/>
                </a:cubicBezTo>
                <a:cubicBezTo>
                  <a:pt x="0" y="1771502"/>
                  <a:pt x="0" y="916896"/>
                  <a:pt x="0"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A39852B6-9C7D-4801-B7B3-50BBF70EBFB2}"/>
              </a:ext>
            </a:extLst>
          </p:cNvPr>
          <p:cNvSpPr>
            <a:spLocks noGrp="1"/>
          </p:cNvSpPr>
          <p:nvPr>
            <p:ph type="pic" sz="quarter" idx="12"/>
          </p:nvPr>
        </p:nvSpPr>
        <p:spPr>
          <a:xfrm>
            <a:off x="12746585" y="5803690"/>
            <a:ext cx="3472549" cy="3471995"/>
          </a:xfrm>
          <a:custGeom>
            <a:avLst/>
            <a:gdLst>
              <a:gd name="connsiteX0" fmla="*/ 554 w 3472549"/>
              <a:gd name="connsiteY0" fmla="*/ 0 h 3471995"/>
              <a:gd name="connsiteX1" fmla="*/ 70318 w 3472549"/>
              <a:gd name="connsiteY1" fmla="*/ 0 h 3471995"/>
              <a:gd name="connsiteX2" fmla="*/ 2640367 w 3472549"/>
              <a:gd name="connsiteY2" fmla="*/ 0 h 3471995"/>
              <a:gd name="connsiteX3" fmla="*/ 3472549 w 3472549"/>
              <a:gd name="connsiteY3" fmla="*/ 830937 h 3471995"/>
              <a:gd name="connsiteX4" fmla="*/ 3472549 w 3472549"/>
              <a:gd name="connsiteY4" fmla="*/ 3400986 h 3471995"/>
              <a:gd name="connsiteX5" fmla="*/ 3472549 w 3472549"/>
              <a:gd name="connsiteY5" fmla="*/ 3471995 h 3471995"/>
              <a:gd name="connsiteX6" fmla="*/ 3406523 w 3472549"/>
              <a:gd name="connsiteY6" fmla="*/ 3471995 h 3471995"/>
              <a:gd name="connsiteX7" fmla="*/ 847686 w 3472549"/>
              <a:gd name="connsiteY7" fmla="*/ 3471995 h 3471995"/>
              <a:gd name="connsiteX8" fmla="*/ 554 w 3472549"/>
              <a:gd name="connsiteY8" fmla="*/ 2626109 h 3471995"/>
              <a:gd name="connsiteX9" fmla="*/ 554 w 3472549"/>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2549" h="3471995">
                <a:moveTo>
                  <a:pt x="554" y="0"/>
                </a:moveTo>
                <a:lnTo>
                  <a:pt x="70318" y="0"/>
                </a:lnTo>
                <a:cubicBezTo>
                  <a:pt x="926170" y="0"/>
                  <a:pt x="1783268" y="0"/>
                  <a:pt x="2640367" y="0"/>
                </a:cubicBezTo>
                <a:cubicBezTo>
                  <a:pt x="3107535" y="0"/>
                  <a:pt x="3472549" y="363769"/>
                  <a:pt x="3472549" y="830937"/>
                </a:cubicBezTo>
                <a:cubicBezTo>
                  <a:pt x="3472549" y="1688035"/>
                  <a:pt x="3472549" y="2545133"/>
                  <a:pt x="3472549" y="3400986"/>
                </a:cubicBezTo>
                <a:lnTo>
                  <a:pt x="3472549" y="3471995"/>
                </a:lnTo>
                <a:lnTo>
                  <a:pt x="3406523" y="3471995"/>
                </a:lnTo>
                <a:cubicBezTo>
                  <a:pt x="2553162" y="3471995"/>
                  <a:pt x="1701047" y="3471995"/>
                  <a:pt x="847686" y="3471995"/>
                </a:cubicBezTo>
                <a:cubicBezTo>
                  <a:pt x="359339" y="3471995"/>
                  <a:pt x="554" y="3113210"/>
                  <a:pt x="554" y="2626109"/>
                </a:cubicBezTo>
                <a:cubicBezTo>
                  <a:pt x="-692" y="1771502"/>
                  <a:pt x="554" y="916896"/>
                  <a:pt x="554"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F58D21AA-4A33-4ECE-BC71-9DDD2BF5DCA7}"/>
              </a:ext>
            </a:extLst>
          </p:cNvPr>
          <p:cNvSpPr>
            <a:spLocks noGrp="1"/>
          </p:cNvSpPr>
          <p:nvPr>
            <p:ph type="pic" sz="quarter" idx="13"/>
          </p:nvPr>
        </p:nvSpPr>
        <p:spPr>
          <a:xfrm>
            <a:off x="17335206" y="5803690"/>
            <a:ext cx="3472548" cy="3471995"/>
          </a:xfrm>
          <a:custGeom>
            <a:avLst/>
            <a:gdLst>
              <a:gd name="connsiteX0" fmla="*/ 554 w 3472548"/>
              <a:gd name="connsiteY0" fmla="*/ 0 h 3471995"/>
              <a:gd name="connsiteX1" fmla="*/ 70316 w 3472548"/>
              <a:gd name="connsiteY1" fmla="*/ 0 h 3471995"/>
              <a:gd name="connsiteX2" fmla="*/ 2640366 w 3472548"/>
              <a:gd name="connsiteY2" fmla="*/ 0 h 3471995"/>
              <a:gd name="connsiteX3" fmla="*/ 3472548 w 3472548"/>
              <a:gd name="connsiteY3" fmla="*/ 830937 h 3471995"/>
              <a:gd name="connsiteX4" fmla="*/ 3472548 w 3472548"/>
              <a:gd name="connsiteY4" fmla="*/ 3400986 h 3471995"/>
              <a:gd name="connsiteX5" fmla="*/ 3472548 w 3472548"/>
              <a:gd name="connsiteY5" fmla="*/ 3471995 h 3471995"/>
              <a:gd name="connsiteX6" fmla="*/ 3406522 w 3472548"/>
              <a:gd name="connsiteY6" fmla="*/ 3471995 h 3471995"/>
              <a:gd name="connsiteX7" fmla="*/ 847684 w 3472548"/>
              <a:gd name="connsiteY7" fmla="*/ 3471995 h 3471995"/>
              <a:gd name="connsiteX8" fmla="*/ 554 w 3472548"/>
              <a:gd name="connsiteY8" fmla="*/ 2626109 h 3471995"/>
              <a:gd name="connsiteX9" fmla="*/ 554 w 3472548"/>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2548" h="3471995">
                <a:moveTo>
                  <a:pt x="554" y="0"/>
                </a:moveTo>
                <a:lnTo>
                  <a:pt x="70316" y="0"/>
                </a:lnTo>
                <a:cubicBezTo>
                  <a:pt x="927414" y="0"/>
                  <a:pt x="1784514" y="0"/>
                  <a:pt x="2640366" y="0"/>
                </a:cubicBezTo>
                <a:cubicBezTo>
                  <a:pt x="3108780" y="0"/>
                  <a:pt x="3472548" y="363769"/>
                  <a:pt x="3472548" y="830937"/>
                </a:cubicBezTo>
                <a:cubicBezTo>
                  <a:pt x="3472548" y="1688035"/>
                  <a:pt x="3472548" y="2545133"/>
                  <a:pt x="3472548" y="3400986"/>
                </a:cubicBezTo>
                <a:lnTo>
                  <a:pt x="3472548" y="3471995"/>
                </a:lnTo>
                <a:lnTo>
                  <a:pt x="3406522" y="3471995"/>
                </a:lnTo>
                <a:cubicBezTo>
                  <a:pt x="2553160" y="3471995"/>
                  <a:pt x="1699800" y="3471995"/>
                  <a:pt x="847684" y="3471995"/>
                </a:cubicBezTo>
                <a:cubicBezTo>
                  <a:pt x="359338" y="3471995"/>
                  <a:pt x="554" y="3113210"/>
                  <a:pt x="554" y="2626109"/>
                </a:cubicBezTo>
                <a:cubicBezTo>
                  <a:pt x="-692" y="1771502"/>
                  <a:pt x="554" y="916896"/>
                  <a:pt x="554"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88362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0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D1056F3-F8DC-4BA5-BA6A-25016A2D4F49}"/>
              </a:ext>
            </a:extLst>
          </p:cNvPr>
          <p:cNvSpPr>
            <a:spLocks noGrp="1"/>
          </p:cNvSpPr>
          <p:nvPr>
            <p:ph type="pic" sz="quarter" idx="10"/>
          </p:nvPr>
        </p:nvSpPr>
        <p:spPr>
          <a:xfrm>
            <a:off x="1669362" y="2409"/>
            <a:ext cx="6450710" cy="13711182"/>
          </a:xfrm>
          <a:custGeom>
            <a:avLst/>
            <a:gdLst>
              <a:gd name="connsiteX0" fmla="*/ 0 w 6450710"/>
              <a:gd name="connsiteY0" fmla="*/ 0 h 13711182"/>
              <a:gd name="connsiteX1" fmla="*/ 6450710 w 6450710"/>
              <a:gd name="connsiteY1" fmla="*/ 0 h 13711182"/>
              <a:gd name="connsiteX2" fmla="*/ 6450710 w 6450710"/>
              <a:gd name="connsiteY2" fmla="*/ 13711182 h 13711182"/>
              <a:gd name="connsiteX3" fmla="*/ 0 w 6450710"/>
              <a:gd name="connsiteY3" fmla="*/ 13711182 h 13711182"/>
            </a:gdLst>
            <a:ahLst/>
            <a:cxnLst>
              <a:cxn ang="0">
                <a:pos x="connsiteX0" y="connsiteY0"/>
              </a:cxn>
              <a:cxn ang="0">
                <a:pos x="connsiteX1" y="connsiteY1"/>
              </a:cxn>
              <a:cxn ang="0">
                <a:pos x="connsiteX2" y="connsiteY2"/>
              </a:cxn>
              <a:cxn ang="0">
                <a:pos x="connsiteX3" y="connsiteY3"/>
              </a:cxn>
            </a:cxnLst>
            <a:rect l="l" t="t" r="r" b="b"/>
            <a:pathLst>
              <a:path w="6450710" h="13711182">
                <a:moveTo>
                  <a:pt x="0" y="0"/>
                </a:moveTo>
                <a:lnTo>
                  <a:pt x="6450710" y="0"/>
                </a:lnTo>
                <a:lnTo>
                  <a:pt x="6450710" y="13711182"/>
                </a:lnTo>
                <a:lnTo>
                  <a:pt x="0" y="13711182"/>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00295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0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D43227-227E-4556-AEAD-43C6053D73C8}"/>
              </a:ext>
            </a:extLst>
          </p:cNvPr>
          <p:cNvSpPr>
            <a:spLocks noGrp="1"/>
          </p:cNvSpPr>
          <p:nvPr>
            <p:ph type="pic" sz="quarter" idx="10"/>
          </p:nvPr>
        </p:nvSpPr>
        <p:spPr>
          <a:xfrm>
            <a:off x="1503676" y="7610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3" name="Picture Placeholder 12">
            <a:extLst>
              <a:ext uri="{FF2B5EF4-FFF2-40B4-BE49-F238E27FC236}">
                <a16:creationId xmlns:a16="http://schemas.microsoft.com/office/drawing/2014/main" id="{0B2A0359-9C66-4D3E-93F2-5FC9B84FB69A}"/>
              </a:ext>
            </a:extLst>
          </p:cNvPr>
          <p:cNvSpPr>
            <a:spLocks noGrp="1"/>
          </p:cNvSpPr>
          <p:nvPr>
            <p:ph type="pic" sz="quarter" idx="11"/>
          </p:nvPr>
        </p:nvSpPr>
        <p:spPr>
          <a:xfrm>
            <a:off x="8001726" y="7610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77932D91-01A7-4186-B693-1B3821B8D613}"/>
              </a:ext>
            </a:extLst>
          </p:cNvPr>
          <p:cNvSpPr>
            <a:spLocks noGrp="1"/>
          </p:cNvSpPr>
          <p:nvPr>
            <p:ph type="pic" sz="quarter" idx="12"/>
          </p:nvPr>
        </p:nvSpPr>
        <p:spPr>
          <a:xfrm>
            <a:off x="1503676" y="72578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A21C5D60-0B93-4E2B-8FF6-22543D2F6C0B}"/>
              </a:ext>
            </a:extLst>
          </p:cNvPr>
          <p:cNvSpPr>
            <a:spLocks noGrp="1"/>
          </p:cNvSpPr>
          <p:nvPr>
            <p:ph type="pic" sz="quarter" idx="13"/>
          </p:nvPr>
        </p:nvSpPr>
        <p:spPr>
          <a:xfrm>
            <a:off x="8001726" y="7257896"/>
            <a:ext cx="5704481" cy="5703234"/>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84337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7AA7533-C083-4A78-B7C6-0A228B278C2C}"/>
              </a:ext>
            </a:extLst>
          </p:cNvPr>
          <p:cNvSpPr>
            <a:spLocks noGrp="1"/>
          </p:cNvSpPr>
          <p:nvPr>
            <p:ph type="pic" sz="quarter" idx="10"/>
          </p:nvPr>
        </p:nvSpPr>
        <p:spPr>
          <a:xfrm>
            <a:off x="5190545" y="2934691"/>
            <a:ext cx="4612465" cy="4605898"/>
          </a:xfrm>
          <a:custGeom>
            <a:avLst/>
            <a:gdLst>
              <a:gd name="connsiteX0" fmla="*/ 2331739 w 4612465"/>
              <a:gd name="connsiteY0" fmla="*/ 287 h 4605898"/>
              <a:gd name="connsiteX1" fmla="*/ 3044543 w 4612465"/>
              <a:gd name="connsiteY1" fmla="*/ 111741 h 4605898"/>
              <a:gd name="connsiteX2" fmla="*/ 3619855 w 4612465"/>
              <a:gd name="connsiteY2" fmla="*/ 754297 h 4605898"/>
              <a:gd name="connsiteX3" fmla="*/ 3837777 w 4612465"/>
              <a:gd name="connsiteY3" fmla="*/ 977199 h 4605898"/>
              <a:gd name="connsiteX4" fmla="*/ 4536370 w 4612465"/>
              <a:gd name="connsiteY4" fmla="*/ 1684509 h 4605898"/>
              <a:gd name="connsiteX5" fmla="*/ 4552559 w 4612465"/>
              <a:gd name="connsiteY5" fmla="*/ 2847586 h 4605898"/>
              <a:gd name="connsiteX6" fmla="*/ 3796683 w 4612465"/>
              <a:gd name="connsiteY6" fmla="*/ 3637083 h 4605898"/>
              <a:gd name="connsiteX7" fmla="*/ 3659703 w 4612465"/>
              <a:gd name="connsiteY7" fmla="*/ 3759119 h 4605898"/>
              <a:gd name="connsiteX8" fmla="*/ 2624889 w 4612465"/>
              <a:gd name="connsiteY8" fmla="*/ 4584729 h 4605898"/>
              <a:gd name="connsiteX9" fmla="*/ 2321044 w 4612465"/>
              <a:gd name="connsiteY9" fmla="*/ 4585974 h 4605898"/>
              <a:gd name="connsiteX10" fmla="*/ 2319799 w 4612465"/>
              <a:gd name="connsiteY10" fmla="*/ 4605898 h 4605898"/>
              <a:gd name="connsiteX11" fmla="*/ 1820448 w 4612465"/>
              <a:gd name="connsiteY11" fmla="*/ 4554842 h 4605898"/>
              <a:gd name="connsiteX12" fmla="*/ 969932 w 4612465"/>
              <a:gd name="connsiteY12" fmla="*/ 3791496 h 4605898"/>
              <a:gd name="connsiteX13" fmla="*/ 850387 w 4612465"/>
              <a:gd name="connsiteY13" fmla="*/ 3650781 h 4605898"/>
              <a:gd name="connsiteX14" fmla="*/ 50927 w 4612465"/>
              <a:gd name="connsiteY14" fmla="*/ 2820190 h 4605898"/>
              <a:gd name="connsiteX15" fmla="*/ 50927 w 4612465"/>
              <a:gd name="connsiteY15" fmla="*/ 1775413 h 4605898"/>
              <a:gd name="connsiteX16" fmla="*/ 830463 w 4612465"/>
              <a:gd name="connsiteY16" fmla="*/ 957275 h 4605898"/>
              <a:gd name="connsiteX17" fmla="*/ 946272 w 4612465"/>
              <a:gd name="connsiteY17" fmla="*/ 867616 h 4605898"/>
              <a:gd name="connsiteX18" fmla="*/ 1900145 w 4612465"/>
              <a:gd name="connsiteY18" fmla="*/ 29553 h 4605898"/>
              <a:gd name="connsiteX19" fmla="*/ 2331739 w 4612465"/>
              <a:gd name="connsiteY19" fmla="*/ 287 h 460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2465" h="4605898">
                <a:moveTo>
                  <a:pt x="2331739" y="287"/>
                </a:moveTo>
                <a:cubicBezTo>
                  <a:pt x="2571732" y="-3057"/>
                  <a:pt x="2811056" y="22238"/>
                  <a:pt x="3044543" y="111741"/>
                </a:cubicBezTo>
                <a:cubicBezTo>
                  <a:pt x="3345897" y="227550"/>
                  <a:pt x="3537668" y="446717"/>
                  <a:pt x="3619855" y="754297"/>
                </a:cubicBezTo>
                <a:cubicBezTo>
                  <a:pt x="3653477" y="880069"/>
                  <a:pt x="3698307" y="946068"/>
                  <a:pt x="3837777" y="977199"/>
                </a:cubicBezTo>
                <a:cubicBezTo>
                  <a:pt x="4215091" y="1061877"/>
                  <a:pt x="4445465" y="1313421"/>
                  <a:pt x="4536370" y="1684509"/>
                </a:cubicBezTo>
                <a:cubicBezTo>
                  <a:pt x="4631010" y="2069296"/>
                  <a:pt x="4638481" y="2459063"/>
                  <a:pt x="4552559" y="2847586"/>
                </a:cubicBezTo>
                <a:cubicBezTo>
                  <a:pt x="4461654" y="3262258"/>
                  <a:pt x="4211356" y="3525009"/>
                  <a:pt x="3796683" y="3637083"/>
                </a:cubicBezTo>
                <a:cubicBezTo>
                  <a:pt x="3743136" y="3652026"/>
                  <a:pt x="3670911" y="3708063"/>
                  <a:pt x="3659703" y="3759119"/>
                </a:cubicBezTo>
                <a:cubicBezTo>
                  <a:pt x="3535177" y="4275903"/>
                  <a:pt x="3208918" y="4526201"/>
                  <a:pt x="2624889" y="4584729"/>
                </a:cubicBezTo>
                <a:cubicBezTo>
                  <a:pt x="2525268" y="4593446"/>
                  <a:pt x="2423156" y="4585974"/>
                  <a:pt x="2321044" y="4585974"/>
                </a:cubicBezTo>
                <a:lnTo>
                  <a:pt x="2319799" y="4605898"/>
                </a:lnTo>
                <a:cubicBezTo>
                  <a:pt x="2152934" y="4589710"/>
                  <a:pt x="1984823" y="4582238"/>
                  <a:pt x="1820448" y="4554842"/>
                </a:cubicBezTo>
                <a:cubicBezTo>
                  <a:pt x="1379624" y="4478881"/>
                  <a:pt x="1082006" y="4241036"/>
                  <a:pt x="969932" y="3791496"/>
                </a:cubicBezTo>
                <a:cubicBezTo>
                  <a:pt x="956234" y="3736704"/>
                  <a:pt x="900198" y="3661988"/>
                  <a:pt x="850387" y="3650781"/>
                </a:cubicBezTo>
                <a:cubicBezTo>
                  <a:pt x="395865" y="3551160"/>
                  <a:pt x="135605" y="3269730"/>
                  <a:pt x="50927" y="2820190"/>
                </a:cubicBezTo>
                <a:cubicBezTo>
                  <a:pt x="-13827" y="2471516"/>
                  <a:pt x="-20053" y="2124087"/>
                  <a:pt x="50927" y="1775413"/>
                </a:cubicBezTo>
                <a:cubicBezTo>
                  <a:pt x="139341" y="1338326"/>
                  <a:pt x="394620" y="1064368"/>
                  <a:pt x="830463" y="957275"/>
                </a:cubicBezTo>
                <a:cubicBezTo>
                  <a:pt x="875292" y="946068"/>
                  <a:pt x="938801" y="903729"/>
                  <a:pt x="946272" y="867616"/>
                </a:cubicBezTo>
                <a:cubicBezTo>
                  <a:pt x="1053365" y="344605"/>
                  <a:pt x="1394568" y="81855"/>
                  <a:pt x="1900145" y="29553"/>
                </a:cubicBezTo>
                <a:cubicBezTo>
                  <a:pt x="2043506" y="14610"/>
                  <a:pt x="2187743" y="2294"/>
                  <a:pt x="2331739" y="287"/>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43096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Slide 0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786E42-3351-4154-8518-0511954BBC88}"/>
              </a:ext>
            </a:extLst>
          </p:cNvPr>
          <p:cNvSpPr>
            <a:spLocks noGrp="1"/>
          </p:cNvSpPr>
          <p:nvPr>
            <p:ph type="pic" sz="quarter" idx="10"/>
          </p:nvPr>
        </p:nvSpPr>
        <p:spPr>
          <a:xfrm>
            <a:off x="14067251" y="1342535"/>
            <a:ext cx="7774755" cy="7361724"/>
          </a:xfrm>
          <a:custGeom>
            <a:avLst/>
            <a:gdLst>
              <a:gd name="connsiteX0" fmla="*/ 4307260 w 7774755"/>
              <a:gd name="connsiteY0" fmla="*/ 1196 h 7361724"/>
              <a:gd name="connsiteX1" fmla="*/ 5041142 w 7774755"/>
              <a:gd name="connsiteY1" fmla="*/ 101234 h 7361724"/>
              <a:gd name="connsiteX2" fmla="*/ 6733902 w 7774755"/>
              <a:gd name="connsiteY2" fmla="*/ 1287027 h 7361724"/>
              <a:gd name="connsiteX3" fmla="*/ 7750306 w 7774755"/>
              <a:gd name="connsiteY3" fmla="*/ 3857906 h 7361724"/>
              <a:gd name="connsiteX4" fmla="*/ 6884618 w 7774755"/>
              <a:gd name="connsiteY4" fmla="*/ 5977884 h 7361724"/>
              <a:gd name="connsiteX5" fmla="*/ 3695904 w 7774755"/>
              <a:gd name="connsiteY5" fmla="*/ 7351759 h 7361724"/>
              <a:gd name="connsiteX6" fmla="*/ 3587536 w 7774755"/>
              <a:gd name="connsiteY6" fmla="*/ 7361724 h 7361724"/>
              <a:gd name="connsiteX7" fmla="*/ 3198912 w 7774755"/>
              <a:gd name="connsiteY7" fmla="*/ 7361724 h 7361724"/>
              <a:gd name="connsiteX8" fmla="*/ 1303121 w 7774755"/>
              <a:gd name="connsiteY8" fmla="*/ 6833598 h 7361724"/>
              <a:gd name="connsiteX9" fmla="*/ 2723 w 7774755"/>
              <a:gd name="connsiteY9" fmla="*/ 4534256 h 7361724"/>
              <a:gd name="connsiteX10" fmla="*/ 684062 w 7774755"/>
              <a:gd name="connsiteY10" fmla="*/ 2066761 h 7361724"/>
              <a:gd name="connsiteX11" fmla="*/ 3096774 w 7774755"/>
              <a:gd name="connsiteY11" fmla="*/ 215828 h 7361724"/>
              <a:gd name="connsiteX12" fmla="*/ 4307260 w 7774755"/>
              <a:gd name="connsiteY12" fmla="*/ 1196 h 736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4755" h="7361724">
                <a:moveTo>
                  <a:pt x="4307260" y="1196"/>
                </a:moveTo>
                <a:cubicBezTo>
                  <a:pt x="4549698" y="7874"/>
                  <a:pt x="4793580" y="42381"/>
                  <a:pt x="5041142" y="101234"/>
                </a:cubicBezTo>
                <a:cubicBezTo>
                  <a:pt x="5763586" y="271879"/>
                  <a:pt x="6330330" y="671710"/>
                  <a:pt x="6733902" y="1287027"/>
                </a:cubicBezTo>
                <a:cubicBezTo>
                  <a:pt x="7245840" y="2072988"/>
                  <a:pt x="7623254" y="2918738"/>
                  <a:pt x="7750306" y="3857906"/>
                </a:cubicBezTo>
                <a:cubicBezTo>
                  <a:pt x="7869882" y="4729812"/>
                  <a:pt x="7546028" y="5431074"/>
                  <a:pt x="6884618" y="5977884"/>
                </a:cubicBezTo>
                <a:cubicBezTo>
                  <a:pt x="5957898" y="6743916"/>
                  <a:pt x="4899146" y="7219728"/>
                  <a:pt x="3695904" y="7351759"/>
                </a:cubicBezTo>
                <a:cubicBezTo>
                  <a:pt x="3659782" y="7356741"/>
                  <a:pt x="3623658" y="7360479"/>
                  <a:pt x="3587536" y="7361724"/>
                </a:cubicBezTo>
                <a:cubicBezTo>
                  <a:pt x="3457996" y="7361724"/>
                  <a:pt x="3328454" y="7361724"/>
                  <a:pt x="3198912" y="7361724"/>
                </a:cubicBezTo>
                <a:cubicBezTo>
                  <a:pt x="2523801" y="7339303"/>
                  <a:pt x="1883567" y="7186097"/>
                  <a:pt x="1303121" y="6833598"/>
                </a:cubicBezTo>
                <a:cubicBezTo>
                  <a:pt x="441172" y="6312945"/>
                  <a:pt x="-40873" y="5575562"/>
                  <a:pt x="2723" y="4534256"/>
                </a:cubicBezTo>
                <a:cubicBezTo>
                  <a:pt x="38845" y="3656122"/>
                  <a:pt x="189562" y="2811618"/>
                  <a:pt x="684062" y="2066761"/>
                </a:cubicBezTo>
                <a:cubicBezTo>
                  <a:pt x="1276964" y="1177416"/>
                  <a:pt x="2105282" y="604449"/>
                  <a:pt x="3096774" y="215828"/>
                </a:cubicBezTo>
                <a:cubicBezTo>
                  <a:pt x="3503148" y="56238"/>
                  <a:pt x="3903196" y="-9934"/>
                  <a:pt x="4307260" y="1196"/>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23942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Slide 0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7CA760B-A888-45A0-BCF7-0C61FE16C2D5}"/>
              </a:ext>
            </a:extLst>
          </p:cNvPr>
          <p:cNvSpPr>
            <a:spLocks noGrp="1"/>
          </p:cNvSpPr>
          <p:nvPr>
            <p:ph type="pic" sz="quarter" idx="10"/>
          </p:nvPr>
        </p:nvSpPr>
        <p:spPr>
          <a:xfrm>
            <a:off x="14666422" y="1698092"/>
            <a:ext cx="8203601" cy="7429584"/>
          </a:xfrm>
          <a:custGeom>
            <a:avLst/>
            <a:gdLst>
              <a:gd name="connsiteX0" fmla="*/ 2079901 w 8203601"/>
              <a:gd name="connsiteY0" fmla="*/ 713 h 7429584"/>
              <a:gd name="connsiteX1" fmla="*/ 2673353 w 8203601"/>
              <a:gd name="connsiteY1" fmla="*/ 124397 h 7429584"/>
              <a:gd name="connsiteX2" fmla="*/ 3206471 w 8203601"/>
              <a:gd name="connsiteY2" fmla="*/ 372268 h 7429584"/>
              <a:gd name="connsiteX3" fmla="*/ 4574143 w 8203601"/>
              <a:gd name="connsiteY3" fmla="*/ 559106 h 7429584"/>
              <a:gd name="connsiteX4" fmla="*/ 6173495 w 8203601"/>
              <a:gd name="connsiteY4" fmla="*/ 354830 h 7429584"/>
              <a:gd name="connsiteX5" fmla="*/ 7659499 w 8203601"/>
              <a:gd name="connsiteY5" fmla="*/ 1379945 h 7429584"/>
              <a:gd name="connsiteX6" fmla="*/ 8202583 w 8203601"/>
              <a:gd name="connsiteY6" fmla="*/ 4184997 h 7429584"/>
              <a:gd name="connsiteX7" fmla="*/ 6756439 w 8203601"/>
              <a:gd name="connsiteY7" fmla="*/ 6912823 h 7429584"/>
              <a:gd name="connsiteX8" fmla="*/ 3474275 w 8203601"/>
              <a:gd name="connsiteY8" fmla="*/ 6929016 h 7429584"/>
              <a:gd name="connsiteX9" fmla="*/ 367743 w 8203601"/>
              <a:gd name="connsiteY9" fmla="*/ 3679291 h 7429584"/>
              <a:gd name="connsiteX10" fmla="*/ 1162437 w 8203601"/>
              <a:gd name="connsiteY10" fmla="*/ 313726 h 7429584"/>
              <a:gd name="connsiteX11" fmla="*/ 2079901 w 8203601"/>
              <a:gd name="connsiteY11" fmla="*/ 713 h 74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3601" h="7429584">
                <a:moveTo>
                  <a:pt x="2079901" y="713"/>
                </a:moveTo>
                <a:cubicBezTo>
                  <a:pt x="2274391" y="6690"/>
                  <a:pt x="2473433" y="50130"/>
                  <a:pt x="2673353" y="124397"/>
                </a:cubicBezTo>
                <a:cubicBezTo>
                  <a:pt x="2857703" y="191659"/>
                  <a:pt x="3044543" y="266394"/>
                  <a:pt x="3206471" y="372268"/>
                </a:cubicBezTo>
                <a:cubicBezTo>
                  <a:pt x="3637449" y="658752"/>
                  <a:pt x="4082129" y="662489"/>
                  <a:pt x="4574143" y="559106"/>
                </a:cubicBezTo>
                <a:cubicBezTo>
                  <a:pt x="5098541" y="447004"/>
                  <a:pt x="5639133" y="353585"/>
                  <a:pt x="6173495" y="354830"/>
                </a:cubicBezTo>
                <a:cubicBezTo>
                  <a:pt x="6868543" y="356076"/>
                  <a:pt x="7348099" y="764627"/>
                  <a:pt x="7659499" y="1379945"/>
                </a:cubicBezTo>
                <a:cubicBezTo>
                  <a:pt x="7988339" y="2031385"/>
                  <a:pt x="8200091" y="2997957"/>
                  <a:pt x="8202583" y="4184997"/>
                </a:cubicBezTo>
                <a:cubicBezTo>
                  <a:pt x="8226249" y="5171499"/>
                  <a:pt x="7840111" y="6219034"/>
                  <a:pt x="6756439" y="6912823"/>
                </a:cubicBezTo>
                <a:cubicBezTo>
                  <a:pt x="5672763" y="7607858"/>
                  <a:pt x="4536775" y="7590420"/>
                  <a:pt x="3474275" y="6929016"/>
                </a:cubicBezTo>
                <a:cubicBezTo>
                  <a:pt x="2171375" y="6119387"/>
                  <a:pt x="1120087" y="5020783"/>
                  <a:pt x="367743" y="3679291"/>
                </a:cubicBezTo>
                <a:cubicBezTo>
                  <a:pt x="-365917" y="2373920"/>
                  <a:pt x="48868" y="1218019"/>
                  <a:pt x="1162437" y="313726"/>
                </a:cubicBezTo>
                <a:cubicBezTo>
                  <a:pt x="1444255" y="84850"/>
                  <a:pt x="1755753" y="-9250"/>
                  <a:pt x="2079901" y="713"/>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8" name="Picture Placeholder 7">
            <a:extLst>
              <a:ext uri="{FF2B5EF4-FFF2-40B4-BE49-F238E27FC236}">
                <a16:creationId xmlns:a16="http://schemas.microsoft.com/office/drawing/2014/main" id="{626D3B06-2AD3-44BB-B730-2EE72BAEC789}"/>
              </a:ext>
            </a:extLst>
          </p:cNvPr>
          <p:cNvSpPr>
            <a:spLocks noGrp="1"/>
          </p:cNvSpPr>
          <p:nvPr>
            <p:ph type="pic" sz="quarter" idx="11"/>
          </p:nvPr>
        </p:nvSpPr>
        <p:spPr>
          <a:xfrm>
            <a:off x="11550058" y="6715385"/>
            <a:ext cx="6569986" cy="5748973"/>
          </a:xfrm>
          <a:custGeom>
            <a:avLst/>
            <a:gdLst>
              <a:gd name="connsiteX0" fmla="*/ 1226155 w 6569986"/>
              <a:gd name="connsiteY0" fmla="*/ 90 h 5748973"/>
              <a:gd name="connsiteX1" fmla="*/ 1341145 w 6569986"/>
              <a:gd name="connsiteY1" fmla="*/ 3086 h 5748973"/>
              <a:gd name="connsiteX2" fmla="*/ 3153428 w 6569986"/>
              <a:gd name="connsiteY2" fmla="*/ 521223 h 5748973"/>
              <a:gd name="connsiteX3" fmla="*/ 5138844 w 6569986"/>
              <a:gd name="connsiteY3" fmla="*/ 1505185 h 5748973"/>
              <a:gd name="connsiteX4" fmla="*/ 6507710 w 6569986"/>
              <a:gd name="connsiteY4" fmla="*/ 3210303 h 5748973"/>
              <a:gd name="connsiteX5" fmla="*/ 6569986 w 6569986"/>
              <a:gd name="connsiteY5" fmla="*/ 3673637 h 5748973"/>
              <a:gd name="connsiteX6" fmla="*/ 5522474 w 6569986"/>
              <a:gd name="connsiteY6" fmla="*/ 5583020 h 5748973"/>
              <a:gd name="connsiteX7" fmla="*/ 3762505 w 6569986"/>
              <a:gd name="connsiteY7" fmla="*/ 5107231 h 5748973"/>
              <a:gd name="connsiteX8" fmla="*/ 2652715 w 6569986"/>
              <a:gd name="connsiteY8" fmla="*/ 4516854 h 5748973"/>
              <a:gd name="connsiteX9" fmla="*/ 1398441 w 6569986"/>
              <a:gd name="connsiteY9" fmla="*/ 4865600 h 5748973"/>
              <a:gd name="connsiteX10" fmla="*/ 577620 w 6569986"/>
              <a:gd name="connsiteY10" fmla="*/ 5046201 h 5748973"/>
              <a:gd name="connsiteX11" fmla="*/ 33312 w 6569986"/>
              <a:gd name="connsiteY11" fmla="*/ 3843027 h 5748973"/>
              <a:gd name="connsiteX12" fmla="*/ 292388 w 6569986"/>
              <a:gd name="connsiteY12" fmla="*/ 3146781 h 5748973"/>
              <a:gd name="connsiteX13" fmla="*/ 545235 w 6569986"/>
              <a:gd name="connsiteY13" fmla="*/ 902352 h 5748973"/>
              <a:gd name="connsiteX14" fmla="*/ 1226155 w 6569986"/>
              <a:gd name="connsiteY14" fmla="*/ 90 h 574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69986" h="5748973">
                <a:moveTo>
                  <a:pt x="1226155" y="90"/>
                </a:moveTo>
                <a:cubicBezTo>
                  <a:pt x="1263181" y="-319"/>
                  <a:pt x="1301521" y="673"/>
                  <a:pt x="1341145" y="3086"/>
                </a:cubicBezTo>
                <a:cubicBezTo>
                  <a:pt x="1985097" y="42943"/>
                  <a:pt x="2579227" y="257173"/>
                  <a:pt x="3153428" y="521223"/>
                </a:cubicBezTo>
                <a:cubicBezTo>
                  <a:pt x="3824783" y="828867"/>
                  <a:pt x="4486172" y="1160175"/>
                  <a:pt x="5138844" y="1505185"/>
                </a:cubicBezTo>
                <a:cubicBezTo>
                  <a:pt x="5833864" y="1873859"/>
                  <a:pt x="6334578" y="2414415"/>
                  <a:pt x="6507710" y="3210303"/>
                </a:cubicBezTo>
                <a:cubicBezTo>
                  <a:pt x="6541338" y="3368484"/>
                  <a:pt x="6551304" y="3532893"/>
                  <a:pt x="6569986" y="3673637"/>
                </a:cubicBezTo>
                <a:cubicBezTo>
                  <a:pt x="6511446" y="4489453"/>
                  <a:pt x="6259844" y="5179471"/>
                  <a:pt x="5522474" y="5583020"/>
                </a:cubicBezTo>
                <a:cubicBezTo>
                  <a:pt x="4889732" y="5926784"/>
                  <a:pt x="4136172" y="5721273"/>
                  <a:pt x="3762505" y="5107231"/>
                </a:cubicBezTo>
                <a:cubicBezTo>
                  <a:pt x="3503430" y="4681263"/>
                  <a:pt x="3122290" y="4523082"/>
                  <a:pt x="2652715" y="4516854"/>
                </a:cubicBezTo>
                <a:cubicBezTo>
                  <a:pt x="2201824" y="4510627"/>
                  <a:pt x="1784563" y="4618987"/>
                  <a:pt x="1398441" y="4865600"/>
                </a:cubicBezTo>
                <a:cubicBezTo>
                  <a:pt x="1154312" y="5021290"/>
                  <a:pt x="900219" y="5302778"/>
                  <a:pt x="577620" y="5046201"/>
                </a:cubicBezTo>
                <a:cubicBezTo>
                  <a:pt x="79398" y="4651371"/>
                  <a:pt x="-76297" y="4312589"/>
                  <a:pt x="33312" y="3843027"/>
                </a:cubicBezTo>
                <a:cubicBezTo>
                  <a:pt x="88116" y="3603887"/>
                  <a:pt x="190252" y="3372221"/>
                  <a:pt x="292388" y="3146781"/>
                </a:cubicBezTo>
                <a:cubicBezTo>
                  <a:pt x="619969" y="2424379"/>
                  <a:pt x="729578" y="1685785"/>
                  <a:pt x="545235" y="902352"/>
                </a:cubicBezTo>
                <a:cubicBezTo>
                  <a:pt x="410949" y="327856"/>
                  <a:pt x="670764" y="6234"/>
                  <a:pt x="1226155" y="9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78735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Slide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25CD0F0-47EC-4820-9ED8-7E4D732AAEA6}"/>
              </a:ext>
            </a:extLst>
          </p:cNvPr>
          <p:cNvSpPr>
            <a:spLocks noGrp="1"/>
          </p:cNvSpPr>
          <p:nvPr>
            <p:ph type="pic" sz="quarter" idx="10"/>
          </p:nvPr>
        </p:nvSpPr>
        <p:spPr>
          <a:xfrm>
            <a:off x="1508657" y="982224"/>
            <a:ext cx="11847479" cy="11750306"/>
          </a:xfrm>
          <a:custGeom>
            <a:avLst/>
            <a:gdLst>
              <a:gd name="connsiteX0" fmla="*/ 718747 w 11847479"/>
              <a:gd name="connsiteY0" fmla="*/ 0 h 11750306"/>
              <a:gd name="connsiteX1" fmla="*/ 11128733 w 11847479"/>
              <a:gd name="connsiteY1" fmla="*/ 0 h 11750306"/>
              <a:gd name="connsiteX2" fmla="*/ 11847479 w 11847479"/>
              <a:gd name="connsiteY2" fmla="*/ 718746 h 11750306"/>
              <a:gd name="connsiteX3" fmla="*/ 11847479 w 11847479"/>
              <a:gd name="connsiteY3" fmla="*/ 11031560 h 11750306"/>
              <a:gd name="connsiteX4" fmla="*/ 11128733 w 11847479"/>
              <a:gd name="connsiteY4" fmla="*/ 11750306 h 11750306"/>
              <a:gd name="connsiteX5" fmla="*/ 718747 w 11847479"/>
              <a:gd name="connsiteY5" fmla="*/ 11750306 h 11750306"/>
              <a:gd name="connsiteX6" fmla="*/ 0 w 11847479"/>
              <a:gd name="connsiteY6" fmla="*/ 11031560 h 11750306"/>
              <a:gd name="connsiteX7" fmla="*/ 0 w 11847479"/>
              <a:gd name="connsiteY7" fmla="*/ 718746 h 11750306"/>
              <a:gd name="connsiteX8" fmla="*/ 718747 w 11847479"/>
              <a:gd name="connsiteY8" fmla="*/ 0 h 1175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79" h="11750306">
                <a:moveTo>
                  <a:pt x="718747" y="0"/>
                </a:moveTo>
                <a:lnTo>
                  <a:pt x="11128733" y="0"/>
                </a:lnTo>
                <a:cubicBezTo>
                  <a:pt x="11526099" y="0"/>
                  <a:pt x="11847479" y="321380"/>
                  <a:pt x="11847479" y="718746"/>
                </a:cubicBezTo>
                <a:lnTo>
                  <a:pt x="11847479" y="11031560"/>
                </a:lnTo>
                <a:cubicBezTo>
                  <a:pt x="11847479" y="11428926"/>
                  <a:pt x="11526099" y="11750306"/>
                  <a:pt x="11128733" y="11750306"/>
                </a:cubicBezTo>
                <a:lnTo>
                  <a:pt x="718747" y="11750306"/>
                </a:lnTo>
                <a:cubicBezTo>
                  <a:pt x="321381" y="11750306"/>
                  <a:pt x="0" y="11428926"/>
                  <a:pt x="0" y="11031560"/>
                </a:cubicBezTo>
                <a:lnTo>
                  <a:pt x="0" y="718746"/>
                </a:lnTo>
                <a:cubicBezTo>
                  <a:pt x="0" y="321380"/>
                  <a:pt x="321381" y="0"/>
                  <a:pt x="718747"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5CA141BB-D030-40F5-BA68-231341C94B47}"/>
              </a:ext>
            </a:extLst>
          </p:cNvPr>
          <p:cNvSpPr>
            <a:spLocks noGrp="1"/>
          </p:cNvSpPr>
          <p:nvPr>
            <p:ph type="pic" sz="quarter" idx="11"/>
          </p:nvPr>
        </p:nvSpPr>
        <p:spPr>
          <a:xfrm>
            <a:off x="4862847" y="3179349"/>
            <a:ext cx="5137124" cy="7355605"/>
          </a:xfrm>
          <a:custGeom>
            <a:avLst/>
            <a:gdLst>
              <a:gd name="connsiteX0" fmla="*/ 2576344 w 5137124"/>
              <a:gd name="connsiteY0" fmla="*/ 21 h 7355605"/>
              <a:gd name="connsiteX1" fmla="*/ 5110969 w 5137124"/>
              <a:gd name="connsiteY1" fmla="*/ 2195164 h 7355605"/>
              <a:gd name="connsiteX2" fmla="*/ 5134633 w 5137124"/>
              <a:gd name="connsiteY2" fmla="*/ 2606206 h 7355605"/>
              <a:gd name="connsiteX3" fmla="*/ 5137124 w 5137124"/>
              <a:gd name="connsiteY3" fmla="*/ 7228556 h 7355605"/>
              <a:gd name="connsiteX4" fmla="*/ 5137124 w 5137124"/>
              <a:gd name="connsiteY4" fmla="*/ 7355605 h 7355605"/>
              <a:gd name="connsiteX5" fmla="*/ 6956 w 5137124"/>
              <a:gd name="connsiteY5" fmla="*/ 7355605 h 7355605"/>
              <a:gd name="connsiteX6" fmla="*/ 1974 w 5137124"/>
              <a:gd name="connsiteY6" fmla="*/ 7228556 h 7355605"/>
              <a:gd name="connsiteX7" fmla="*/ 1974 w 5137124"/>
              <a:gd name="connsiteY7" fmla="*/ 2568839 h 7355605"/>
              <a:gd name="connsiteX8" fmla="*/ 2008457 w 5137124"/>
              <a:gd name="connsiteY8" fmla="*/ 62730 h 7355605"/>
              <a:gd name="connsiteX9" fmla="*/ 2576344 w 5137124"/>
              <a:gd name="connsiteY9" fmla="*/ 21 h 735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124" h="7355605">
                <a:moveTo>
                  <a:pt x="2576344" y="21"/>
                </a:moveTo>
                <a:cubicBezTo>
                  <a:pt x="3870909" y="-5037"/>
                  <a:pt x="4922433" y="947248"/>
                  <a:pt x="5110969" y="2195164"/>
                </a:cubicBezTo>
                <a:cubicBezTo>
                  <a:pt x="5132142" y="2330933"/>
                  <a:pt x="5134633" y="2469192"/>
                  <a:pt x="5134633" y="2606206"/>
                </a:cubicBezTo>
                <a:cubicBezTo>
                  <a:pt x="5137124" y="4146989"/>
                  <a:pt x="5137124" y="5687773"/>
                  <a:pt x="5137124" y="7228556"/>
                </a:cubicBezTo>
                <a:cubicBezTo>
                  <a:pt x="5137124" y="7265923"/>
                  <a:pt x="5137124" y="7302045"/>
                  <a:pt x="5137124" y="7355605"/>
                </a:cubicBezTo>
                <a:lnTo>
                  <a:pt x="6956" y="7355605"/>
                </a:lnTo>
                <a:cubicBezTo>
                  <a:pt x="4465" y="7308273"/>
                  <a:pt x="1974" y="7268415"/>
                  <a:pt x="1974" y="7228556"/>
                </a:cubicBezTo>
                <a:cubicBezTo>
                  <a:pt x="729" y="5675317"/>
                  <a:pt x="-1762" y="4122078"/>
                  <a:pt x="1974" y="2568839"/>
                </a:cubicBezTo>
                <a:cubicBezTo>
                  <a:pt x="4465" y="1358134"/>
                  <a:pt x="826488" y="316829"/>
                  <a:pt x="2008457" y="62730"/>
                </a:cubicBezTo>
                <a:cubicBezTo>
                  <a:pt x="2201508" y="21003"/>
                  <a:pt x="2391406" y="743"/>
                  <a:pt x="2576344" y="21"/>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71010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Slide 0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0105C2A-B97B-4D55-A516-7F7B1AB0EFC1}"/>
              </a:ext>
            </a:extLst>
          </p:cNvPr>
          <p:cNvSpPr>
            <a:spLocks noGrp="1"/>
          </p:cNvSpPr>
          <p:nvPr>
            <p:ph type="pic" sz="quarter" idx="10"/>
          </p:nvPr>
        </p:nvSpPr>
        <p:spPr>
          <a:xfrm>
            <a:off x="2303425" y="2386855"/>
            <a:ext cx="8659533" cy="8942293"/>
          </a:xfrm>
          <a:custGeom>
            <a:avLst/>
            <a:gdLst>
              <a:gd name="connsiteX0" fmla="*/ 4332288 w 8659533"/>
              <a:gd name="connsiteY0" fmla="*/ 0 h 8942293"/>
              <a:gd name="connsiteX1" fmla="*/ 5008656 w 8659533"/>
              <a:gd name="connsiteY1" fmla="*/ 540599 h 8942293"/>
              <a:gd name="connsiteX2" fmla="*/ 5419708 w 8659533"/>
              <a:gd name="connsiteY2" fmla="*/ 637757 h 8942293"/>
              <a:gd name="connsiteX3" fmla="*/ 6272952 w 8659533"/>
              <a:gd name="connsiteY3" fmla="*/ 439703 h 8942293"/>
              <a:gd name="connsiteX4" fmla="*/ 6647882 w 8659533"/>
              <a:gd name="connsiteY4" fmla="*/ 1230671 h 8942293"/>
              <a:gd name="connsiteX5" fmla="*/ 6980460 w 8659533"/>
              <a:gd name="connsiteY5" fmla="*/ 1493497 h 8942293"/>
              <a:gd name="connsiteX6" fmla="*/ 7826231 w 8659533"/>
              <a:gd name="connsiteY6" fmla="*/ 1682830 h 8942293"/>
              <a:gd name="connsiteX7" fmla="*/ 7822494 w 8659533"/>
              <a:gd name="connsiteY7" fmla="*/ 2592132 h 8942293"/>
              <a:gd name="connsiteX8" fmla="*/ 7981933 w 8659533"/>
              <a:gd name="connsiteY8" fmla="*/ 2913501 h 8942293"/>
              <a:gd name="connsiteX9" fmla="*/ 8558651 w 8659533"/>
              <a:gd name="connsiteY9" fmla="*/ 3363169 h 8942293"/>
              <a:gd name="connsiteX10" fmla="*/ 8618441 w 8659533"/>
              <a:gd name="connsiteY10" fmla="*/ 3637205 h 8942293"/>
              <a:gd name="connsiteX11" fmla="*/ 8270915 w 8659533"/>
              <a:gd name="connsiteY11" fmla="*/ 4362155 h 8942293"/>
              <a:gd name="connsiteX12" fmla="*/ 8270915 w 8659533"/>
              <a:gd name="connsiteY12" fmla="*/ 4581384 h 8942293"/>
              <a:gd name="connsiteX13" fmla="*/ 8625914 w 8659533"/>
              <a:gd name="connsiteY13" fmla="*/ 5323772 h 8942293"/>
              <a:gd name="connsiteX14" fmla="*/ 8573599 w 8659533"/>
              <a:gd name="connsiteY14" fmla="*/ 5569159 h 8942293"/>
              <a:gd name="connsiteX15" fmla="*/ 7966986 w 8659533"/>
              <a:gd name="connsiteY15" fmla="*/ 6042494 h 8942293"/>
              <a:gd name="connsiteX16" fmla="*/ 7823740 w 8659533"/>
              <a:gd name="connsiteY16" fmla="*/ 6350161 h 8942293"/>
              <a:gd name="connsiteX17" fmla="*/ 7829968 w 8659533"/>
              <a:gd name="connsiteY17" fmla="*/ 7081339 h 8942293"/>
              <a:gd name="connsiteX18" fmla="*/ 7645618 w 8659533"/>
              <a:gd name="connsiteY18" fmla="*/ 7308042 h 8942293"/>
              <a:gd name="connsiteX19" fmla="*/ 6948074 w 8659533"/>
              <a:gd name="connsiteY19" fmla="*/ 7460007 h 8942293"/>
              <a:gd name="connsiteX20" fmla="*/ 6659092 w 8659533"/>
              <a:gd name="connsiteY20" fmla="*/ 7695429 h 8942293"/>
              <a:gd name="connsiteX21" fmla="*/ 6330250 w 8659533"/>
              <a:gd name="connsiteY21" fmla="*/ 8389239 h 8942293"/>
              <a:gd name="connsiteX22" fmla="*/ 6145900 w 8659533"/>
              <a:gd name="connsiteY22" fmla="*/ 8478923 h 8942293"/>
              <a:gd name="connsiteX23" fmla="*/ 5326287 w 8659533"/>
              <a:gd name="connsiteY23" fmla="*/ 8292081 h 8942293"/>
              <a:gd name="connsiteX24" fmla="*/ 5097095 w 8659533"/>
              <a:gd name="connsiteY24" fmla="*/ 8343151 h 8942293"/>
              <a:gd name="connsiteX25" fmla="*/ 4331043 w 8659533"/>
              <a:gd name="connsiteY25" fmla="*/ 8942293 h 8942293"/>
              <a:gd name="connsiteX26" fmla="*/ 3603605 w 8659533"/>
              <a:gd name="connsiteY26" fmla="*/ 8363081 h 8942293"/>
              <a:gd name="connsiteX27" fmla="*/ 3305904 w 8659533"/>
              <a:gd name="connsiteY27" fmla="*/ 8293326 h 8942293"/>
              <a:gd name="connsiteX28" fmla="*/ 2539852 w 8659533"/>
              <a:gd name="connsiteY28" fmla="*/ 8473941 h 8942293"/>
              <a:gd name="connsiteX29" fmla="*/ 2320624 w 8659533"/>
              <a:gd name="connsiteY29" fmla="*/ 8361835 h 8942293"/>
              <a:gd name="connsiteX30" fmla="*/ 1968116 w 8659533"/>
              <a:gd name="connsiteY30" fmla="*/ 7638131 h 8942293"/>
              <a:gd name="connsiteX31" fmla="*/ 1773800 w 8659533"/>
              <a:gd name="connsiteY31" fmla="*/ 7479937 h 8942293"/>
              <a:gd name="connsiteX32" fmla="*/ 971626 w 8659533"/>
              <a:gd name="connsiteY32" fmla="*/ 7294340 h 8942293"/>
              <a:gd name="connsiteX33" fmla="*/ 829626 w 8659533"/>
              <a:gd name="connsiteY33" fmla="*/ 7109989 h 8942293"/>
              <a:gd name="connsiteX34" fmla="*/ 827135 w 8659533"/>
              <a:gd name="connsiteY34" fmla="*/ 6286635 h 8942293"/>
              <a:gd name="connsiteX35" fmla="*/ 726240 w 8659533"/>
              <a:gd name="connsiteY35" fmla="*/ 6074880 h 8942293"/>
              <a:gd name="connsiteX36" fmla="*/ 82259 w 8659533"/>
              <a:gd name="connsiteY36" fmla="*/ 5561685 h 8942293"/>
              <a:gd name="connsiteX37" fmla="*/ 31188 w 8659533"/>
              <a:gd name="connsiteY37" fmla="*/ 5333737 h 8942293"/>
              <a:gd name="connsiteX38" fmla="*/ 379960 w 8659533"/>
              <a:gd name="connsiteY38" fmla="*/ 4608788 h 8942293"/>
              <a:gd name="connsiteX39" fmla="*/ 381206 w 8659533"/>
              <a:gd name="connsiteY39" fmla="*/ 4339734 h 8942293"/>
              <a:gd name="connsiteX40" fmla="*/ 41154 w 8659533"/>
              <a:gd name="connsiteY40" fmla="*/ 3630977 h 8942293"/>
              <a:gd name="connsiteX41" fmla="*/ 107171 w 8659533"/>
              <a:gd name="connsiteY41" fmla="*/ 3363169 h 8942293"/>
              <a:gd name="connsiteX42" fmla="*/ 698837 w 8659533"/>
              <a:gd name="connsiteY42" fmla="*/ 2899799 h 8942293"/>
              <a:gd name="connsiteX43" fmla="*/ 833363 w 8659533"/>
              <a:gd name="connsiteY43" fmla="*/ 2607079 h 8942293"/>
              <a:gd name="connsiteX44" fmla="*/ 832117 w 8659533"/>
              <a:gd name="connsiteY44" fmla="*/ 1687813 h 8942293"/>
              <a:gd name="connsiteX45" fmla="*/ 1751379 w 8659533"/>
              <a:gd name="connsiteY45" fmla="*/ 1474812 h 8942293"/>
              <a:gd name="connsiteX46" fmla="*/ 1989291 w 8659533"/>
              <a:gd name="connsiteY46" fmla="*/ 1280496 h 8942293"/>
              <a:gd name="connsiteX47" fmla="*/ 2389133 w 8659533"/>
              <a:gd name="connsiteY47" fmla="*/ 439703 h 8942293"/>
              <a:gd name="connsiteX48" fmla="*/ 3279746 w 8659533"/>
              <a:gd name="connsiteY48" fmla="*/ 645231 h 8942293"/>
              <a:gd name="connsiteX49" fmla="*/ 3612324 w 8659533"/>
              <a:gd name="connsiteY49" fmla="*/ 575476 h 8942293"/>
              <a:gd name="connsiteX50" fmla="*/ 4332288 w 8659533"/>
              <a:gd name="connsiteY50" fmla="*/ 0 h 894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59533" h="8942293">
                <a:moveTo>
                  <a:pt x="4332288" y="0"/>
                </a:moveTo>
                <a:cubicBezTo>
                  <a:pt x="4561481" y="181861"/>
                  <a:pt x="4793165" y="352510"/>
                  <a:pt x="5008656" y="540599"/>
                </a:cubicBezTo>
                <a:cubicBezTo>
                  <a:pt x="5135709" y="652704"/>
                  <a:pt x="5254042" y="686336"/>
                  <a:pt x="5419708" y="637757"/>
                </a:cubicBezTo>
                <a:cubicBezTo>
                  <a:pt x="5694989" y="559283"/>
                  <a:pt x="5976497" y="506967"/>
                  <a:pt x="6272952" y="439703"/>
                </a:cubicBezTo>
                <a:cubicBezTo>
                  <a:pt x="6400005" y="703774"/>
                  <a:pt x="6537022" y="961618"/>
                  <a:pt x="6647882" y="1230671"/>
                </a:cubicBezTo>
                <a:cubicBezTo>
                  <a:pt x="6715145" y="1391356"/>
                  <a:pt x="6817285" y="1462356"/>
                  <a:pt x="6980460" y="1493497"/>
                </a:cubicBezTo>
                <a:cubicBezTo>
                  <a:pt x="7260723" y="1545812"/>
                  <a:pt x="7537249" y="1616813"/>
                  <a:pt x="7826231" y="1682830"/>
                </a:cubicBezTo>
                <a:cubicBezTo>
                  <a:pt x="7826231" y="1995481"/>
                  <a:pt x="7834950" y="2294429"/>
                  <a:pt x="7822494" y="2592132"/>
                </a:cubicBezTo>
                <a:cubicBezTo>
                  <a:pt x="7816266" y="2737869"/>
                  <a:pt x="7868582" y="2830045"/>
                  <a:pt x="7981933" y="2913501"/>
                </a:cubicBezTo>
                <a:cubicBezTo>
                  <a:pt x="8177494" y="3057993"/>
                  <a:pt x="8360599" y="3222414"/>
                  <a:pt x="8558651" y="3363169"/>
                </a:cubicBezTo>
                <a:cubicBezTo>
                  <a:pt x="8674493" y="3445380"/>
                  <a:pt x="8680721" y="3520117"/>
                  <a:pt x="8618441" y="3637205"/>
                </a:cubicBezTo>
                <a:cubicBezTo>
                  <a:pt x="8493880" y="3875118"/>
                  <a:pt x="8376792" y="4118014"/>
                  <a:pt x="8270915" y="4362155"/>
                </a:cubicBezTo>
                <a:cubicBezTo>
                  <a:pt x="8243512" y="4425682"/>
                  <a:pt x="8242266" y="4519103"/>
                  <a:pt x="8270915" y="4581384"/>
                </a:cubicBezTo>
                <a:cubicBezTo>
                  <a:pt x="8380529" y="4831753"/>
                  <a:pt x="8501353" y="5078386"/>
                  <a:pt x="8625914" y="5323772"/>
                </a:cubicBezTo>
                <a:cubicBezTo>
                  <a:pt x="8678230" y="5427159"/>
                  <a:pt x="8675739" y="5494422"/>
                  <a:pt x="8573599" y="5569159"/>
                </a:cubicBezTo>
                <a:cubicBezTo>
                  <a:pt x="8366827" y="5719879"/>
                  <a:pt x="8176248" y="5894266"/>
                  <a:pt x="7966986" y="6042494"/>
                </a:cubicBezTo>
                <a:cubicBezTo>
                  <a:pt x="7852389" y="6123459"/>
                  <a:pt x="7818758" y="6215635"/>
                  <a:pt x="7823740" y="6350161"/>
                </a:cubicBezTo>
                <a:cubicBezTo>
                  <a:pt x="7833705" y="6594303"/>
                  <a:pt x="7815020" y="6839689"/>
                  <a:pt x="7829968" y="7081339"/>
                </a:cubicBezTo>
                <a:cubicBezTo>
                  <a:pt x="7839933" y="7230813"/>
                  <a:pt x="7778898" y="7281884"/>
                  <a:pt x="7645618" y="7308042"/>
                </a:cubicBezTo>
                <a:cubicBezTo>
                  <a:pt x="7411442" y="7352884"/>
                  <a:pt x="7182250" y="7421393"/>
                  <a:pt x="6948074" y="7460007"/>
                </a:cubicBezTo>
                <a:cubicBezTo>
                  <a:pt x="6797356" y="7484919"/>
                  <a:pt x="6716390" y="7558411"/>
                  <a:pt x="6659092" y="7695429"/>
                </a:cubicBezTo>
                <a:cubicBezTo>
                  <a:pt x="6558198" y="7930851"/>
                  <a:pt x="6434882" y="8156308"/>
                  <a:pt x="6330250" y="8389239"/>
                </a:cubicBezTo>
                <a:cubicBezTo>
                  <a:pt x="6289146" y="8480169"/>
                  <a:pt x="6240566" y="8502590"/>
                  <a:pt x="6145900" y="8478923"/>
                </a:cubicBezTo>
                <a:cubicBezTo>
                  <a:pt x="5874357" y="8411660"/>
                  <a:pt x="5601568" y="8344397"/>
                  <a:pt x="5326287" y="8292081"/>
                </a:cubicBezTo>
                <a:cubicBezTo>
                  <a:pt x="5254042" y="8278379"/>
                  <a:pt x="5156884" y="8300799"/>
                  <a:pt x="5097095" y="8343151"/>
                </a:cubicBezTo>
                <a:cubicBezTo>
                  <a:pt x="4842990" y="8531239"/>
                  <a:pt x="4597604" y="8733029"/>
                  <a:pt x="4331043" y="8942293"/>
                </a:cubicBezTo>
                <a:cubicBezTo>
                  <a:pt x="4080675" y="8744240"/>
                  <a:pt x="3840271" y="8556151"/>
                  <a:pt x="3603605" y="8363081"/>
                </a:cubicBezTo>
                <a:cubicBezTo>
                  <a:pt x="3512675" y="8288343"/>
                  <a:pt x="3427974" y="8258449"/>
                  <a:pt x="3305904" y="8293326"/>
                </a:cubicBezTo>
                <a:cubicBezTo>
                  <a:pt x="3054290" y="8364326"/>
                  <a:pt x="2792711" y="8404186"/>
                  <a:pt x="2539852" y="8473941"/>
                </a:cubicBezTo>
                <a:cubicBezTo>
                  <a:pt x="2415291" y="8508818"/>
                  <a:pt x="2367957" y="8467712"/>
                  <a:pt x="2320624" y="8361835"/>
                </a:cubicBezTo>
                <a:cubicBezTo>
                  <a:pt x="2211010" y="8117694"/>
                  <a:pt x="2096414" y="7873553"/>
                  <a:pt x="1968116" y="7638131"/>
                </a:cubicBezTo>
                <a:cubicBezTo>
                  <a:pt x="1929502" y="7568376"/>
                  <a:pt x="1848537" y="7501113"/>
                  <a:pt x="1773800" y="7479937"/>
                </a:cubicBezTo>
                <a:cubicBezTo>
                  <a:pt x="1509731" y="7405200"/>
                  <a:pt x="1241924" y="7344165"/>
                  <a:pt x="971626" y="7294340"/>
                </a:cubicBezTo>
                <a:cubicBezTo>
                  <a:pt x="853293" y="7271919"/>
                  <a:pt x="827135" y="7219603"/>
                  <a:pt x="829626" y="7109989"/>
                </a:cubicBezTo>
                <a:cubicBezTo>
                  <a:pt x="835854" y="6837199"/>
                  <a:pt x="838345" y="6560671"/>
                  <a:pt x="827135" y="6286635"/>
                </a:cubicBezTo>
                <a:cubicBezTo>
                  <a:pt x="824644" y="6214389"/>
                  <a:pt x="781047" y="6123459"/>
                  <a:pt x="726240" y="6074880"/>
                </a:cubicBezTo>
                <a:cubicBezTo>
                  <a:pt x="518223" y="5895511"/>
                  <a:pt x="301486" y="5726107"/>
                  <a:pt x="82259" y="5561685"/>
                </a:cubicBezTo>
                <a:cubicBezTo>
                  <a:pt x="-9917" y="5493176"/>
                  <a:pt x="-21127" y="5433387"/>
                  <a:pt x="31188" y="5333737"/>
                </a:cubicBezTo>
                <a:cubicBezTo>
                  <a:pt x="155750" y="5095824"/>
                  <a:pt x="276574" y="4855420"/>
                  <a:pt x="379960" y="4608788"/>
                </a:cubicBezTo>
                <a:cubicBezTo>
                  <a:pt x="412346" y="4530314"/>
                  <a:pt x="413592" y="4418208"/>
                  <a:pt x="381206" y="4339734"/>
                </a:cubicBezTo>
                <a:cubicBezTo>
                  <a:pt x="281557" y="4098084"/>
                  <a:pt x="166960" y="3861417"/>
                  <a:pt x="41154" y="3630977"/>
                </a:cubicBezTo>
                <a:cubicBezTo>
                  <a:pt x="-27355" y="3506415"/>
                  <a:pt x="48" y="3441643"/>
                  <a:pt x="107171" y="3363169"/>
                </a:cubicBezTo>
                <a:cubicBezTo>
                  <a:pt x="308960" y="3214941"/>
                  <a:pt x="495802" y="3046782"/>
                  <a:pt x="698837" y="2899799"/>
                </a:cubicBezTo>
                <a:cubicBezTo>
                  <a:pt x="805960" y="2822571"/>
                  <a:pt x="838345" y="2734132"/>
                  <a:pt x="833363" y="2607079"/>
                </a:cubicBezTo>
                <a:cubicBezTo>
                  <a:pt x="825889" y="2308131"/>
                  <a:pt x="832117" y="2009182"/>
                  <a:pt x="832117" y="1687813"/>
                </a:cubicBezTo>
                <a:cubicBezTo>
                  <a:pt x="1139784" y="1614321"/>
                  <a:pt x="1443713" y="1533356"/>
                  <a:pt x="1751379" y="1474812"/>
                </a:cubicBezTo>
                <a:cubicBezTo>
                  <a:pt x="1877186" y="1449900"/>
                  <a:pt x="1940712" y="1387619"/>
                  <a:pt x="1989291" y="1280496"/>
                </a:cubicBezTo>
                <a:cubicBezTo>
                  <a:pt x="2116344" y="1003969"/>
                  <a:pt x="2250870" y="731178"/>
                  <a:pt x="2389133" y="439703"/>
                </a:cubicBezTo>
                <a:cubicBezTo>
                  <a:pt x="2689325" y="508213"/>
                  <a:pt x="2985781" y="572985"/>
                  <a:pt x="3279746" y="645231"/>
                </a:cubicBezTo>
                <a:cubicBezTo>
                  <a:pt x="3406798" y="677616"/>
                  <a:pt x="3505202" y="668897"/>
                  <a:pt x="3612324" y="575476"/>
                </a:cubicBezTo>
                <a:cubicBezTo>
                  <a:pt x="3841517" y="376177"/>
                  <a:pt x="4086903" y="194317"/>
                  <a:pt x="433228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3905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Lst>
  <p:hf hdr="0" dt="0"/>
  <p:txStyles>
    <p:titleStyle>
      <a:lvl1pPr algn="ctr" defTabSz="1828434" rtl="0" eaLnBrk="1" latinLnBrk="0" hangingPunct="1">
        <a:lnSpc>
          <a:spcPct val="90000"/>
        </a:lnSpc>
        <a:spcBef>
          <a:spcPct val="0"/>
        </a:spcBef>
        <a:buNone/>
        <a:defRPr lang="en-US" sz="8000" b="1" i="0" kern="1200" spc="-100" baseline="0">
          <a:solidFill>
            <a:schemeClr val="tx2"/>
          </a:solidFill>
          <a:latin typeface="Poppins" panose="00000500000000000000" pitchFamily="2" charset="0"/>
          <a:ea typeface="Open Sans Light" panose="020B0306030504020204" pitchFamily="34" charset="0"/>
          <a:cs typeface="Poppins Light"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Poppins" panose="00000500000000000000" pitchFamily="2" charset="0"/>
          <a:ea typeface="Open Sans Light" panose="020B0306030504020204" pitchFamily="34"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Poppins" panose="00000500000000000000" pitchFamily="2" charset="0"/>
          <a:ea typeface="Open Sans Light" panose="020B0306030504020204" pitchFamily="34"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ixabay.com/photos/training-businessman-suit-manager-287459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www.rawpixel.com/search/fal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www.rawpixel.com/search/fal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www.rawpixel.com/search/fal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www.rawpixel.com/search/fals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www.rawpixel.com/search/fal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www.rawpixel.com/search/fal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Shape 109">
            <a:extLst>
              <a:ext uri="{FF2B5EF4-FFF2-40B4-BE49-F238E27FC236}">
                <a16:creationId xmlns:a16="http://schemas.microsoft.com/office/drawing/2014/main" id="{C59F0B28-0A1A-47EC-9BE3-5D05F4C91DAE}"/>
              </a:ext>
            </a:extLst>
          </p:cNvPr>
          <p:cNvSpPr/>
          <p:nvPr/>
        </p:nvSpPr>
        <p:spPr>
          <a:xfrm>
            <a:off x="2" y="2409"/>
            <a:ext cx="5566197" cy="13711182"/>
          </a:xfrm>
          <a:custGeom>
            <a:avLst/>
            <a:gdLst/>
            <a:ahLst/>
            <a:cxnLst>
              <a:cxn ang="3cd4">
                <a:pos x="hc" y="t"/>
              </a:cxn>
              <a:cxn ang="cd2">
                <a:pos x="l" y="vc"/>
              </a:cxn>
              <a:cxn ang="cd4">
                <a:pos x="hc" y="b"/>
              </a:cxn>
              <a:cxn ang="0">
                <a:pos x="r" y="vc"/>
              </a:cxn>
            </a:cxnLst>
            <a:rect l="l" t="t" r="r" b="b"/>
            <a:pathLst>
              <a:path w="4469" h="11007">
                <a:moveTo>
                  <a:pt x="4469" y="11007"/>
                </a:moveTo>
                <a:lnTo>
                  <a:pt x="0" y="11007"/>
                </a:lnTo>
                <a:lnTo>
                  <a:pt x="0" y="0"/>
                </a:lnTo>
                <a:lnTo>
                  <a:pt x="4469"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11" name="Freeform: Shape 110">
            <a:extLst>
              <a:ext uri="{FF2B5EF4-FFF2-40B4-BE49-F238E27FC236}">
                <a16:creationId xmlns:a16="http://schemas.microsoft.com/office/drawing/2014/main" id="{418A70BB-1E7B-4A45-82D8-0CACA662E0A2}"/>
              </a:ext>
            </a:extLst>
          </p:cNvPr>
          <p:cNvSpPr/>
          <p:nvPr/>
        </p:nvSpPr>
        <p:spPr>
          <a:xfrm>
            <a:off x="2446914" y="4305719"/>
            <a:ext cx="8126299" cy="8123807"/>
          </a:xfrm>
          <a:custGeom>
            <a:avLst/>
            <a:gdLst/>
            <a:ahLst/>
            <a:cxnLst>
              <a:cxn ang="3cd4">
                <a:pos x="hc" y="t"/>
              </a:cxn>
              <a:cxn ang="cd2">
                <a:pos x="l" y="vc"/>
              </a:cxn>
              <a:cxn ang="cd4">
                <a:pos x="hc" y="b"/>
              </a:cxn>
              <a:cxn ang="0">
                <a:pos x="r" y="vc"/>
              </a:cxn>
            </a:cxnLst>
            <a:rect l="l" t="t" r="r" b="b"/>
            <a:pathLst>
              <a:path w="6524" h="6522">
                <a:moveTo>
                  <a:pt x="6524" y="3261"/>
                </a:moveTo>
                <a:cubicBezTo>
                  <a:pt x="6524" y="5063"/>
                  <a:pt x="5064" y="6522"/>
                  <a:pt x="3262" y="6522"/>
                </a:cubicBezTo>
                <a:cubicBezTo>
                  <a:pt x="1461" y="6522"/>
                  <a:pt x="0" y="5063"/>
                  <a:pt x="0" y="3261"/>
                </a:cubicBezTo>
                <a:cubicBezTo>
                  <a:pt x="0" y="1460"/>
                  <a:pt x="1461" y="0"/>
                  <a:pt x="3262" y="0"/>
                </a:cubicBezTo>
                <a:cubicBezTo>
                  <a:pt x="5064" y="0"/>
                  <a:pt x="6524" y="1460"/>
                  <a:pt x="6524" y="326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pic>
        <p:nvPicPr>
          <p:cNvPr id="3" name="Picture 2" descr="Logo&#10;&#10;Description automatically generated">
            <a:extLst>
              <a:ext uri="{FF2B5EF4-FFF2-40B4-BE49-F238E27FC236}">
                <a16:creationId xmlns:a16="http://schemas.microsoft.com/office/drawing/2014/main" id="{862791EF-6F51-456B-8D80-2371E27690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5563" y="12729057"/>
            <a:ext cx="2529910" cy="732546"/>
          </a:xfrm>
          <a:prstGeom prst="rect">
            <a:avLst/>
          </a:prstGeom>
        </p:spPr>
      </p:pic>
      <p:sp>
        <p:nvSpPr>
          <p:cNvPr id="4" name="TextBox 3">
            <a:extLst>
              <a:ext uri="{FF2B5EF4-FFF2-40B4-BE49-F238E27FC236}">
                <a16:creationId xmlns:a16="http://schemas.microsoft.com/office/drawing/2014/main" id="{EECADC40-F086-46E4-99F4-5ECC0309AF49}"/>
              </a:ext>
            </a:extLst>
          </p:cNvPr>
          <p:cNvSpPr txBox="1"/>
          <p:nvPr/>
        </p:nvSpPr>
        <p:spPr>
          <a:xfrm>
            <a:off x="23375388" y="12817560"/>
            <a:ext cx="631767" cy="646331"/>
          </a:xfrm>
          <a:prstGeom prst="rect">
            <a:avLst/>
          </a:prstGeom>
          <a:noFill/>
        </p:spPr>
        <p:txBody>
          <a:bodyPr wrap="square" rtlCol="0">
            <a:spAutoFit/>
          </a:bodyPr>
          <a:lstStyle/>
          <a:p>
            <a:fld id="{599D1B36-20A6-4DCA-AA09-A5AFD1D3C101}" type="slidenum">
              <a:rPr lang="en-US" smtClean="0"/>
              <a:t>1</a:t>
            </a:fld>
            <a:endParaRPr lang="en-US" dirty="0"/>
          </a:p>
        </p:txBody>
      </p:sp>
      <p:sp>
        <p:nvSpPr>
          <p:cNvPr id="14" name="Title 1">
            <a:extLst>
              <a:ext uri="{FF2B5EF4-FFF2-40B4-BE49-F238E27FC236}">
                <a16:creationId xmlns:a16="http://schemas.microsoft.com/office/drawing/2014/main" id="{76361CA7-AA39-74F7-D3A9-3352DF582F59}"/>
              </a:ext>
            </a:extLst>
          </p:cNvPr>
          <p:cNvSpPr txBox="1">
            <a:spLocks/>
          </p:cNvSpPr>
          <p:nvPr/>
        </p:nvSpPr>
        <p:spPr>
          <a:xfrm>
            <a:off x="7578182" y="1434951"/>
            <a:ext cx="16222557" cy="3461888"/>
          </a:xfrm>
          <a:prstGeom prst="rect">
            <a:avLst/>
          </a:prstGeom>
        </p:spPr>
        <p:txBody>
          <a:bodyPr>
            <a:noAutofit/>
          </a:bodyPr>
          <a:lstStyle>
            <a:lvl1pPr algn="ctr" defTabSz="1828434" rtl="0" eaLnBrk="1" latinLnBrk="0" hangingPunct="1">
              <a:lnSpc>
                <a:spcPct val="90000"/>
              </a:lnSpc>
              <a:spcBef>
                <a:spcPct val="0"/>
              </a:spcBef>
              <a:buNone/>
              <a:defRPr lang="en-US" sz="8000" b="1" i="0" kern="1200" spc="-100" baseline="0">
                <a:solidFill>
                  <a:schemeClr val="tx2"/>
                </a:solidFill>
                <a:latin typeface="Poppins" panose="00000500000000000000" pitchFamily="2" charset="0"/>
                <a:ea typeface="Open Sans Light" panose="020B0306030504020204" pitchFamily="34" charset="0"/>
                <a:cs typeface="Poppins Light" pitchFamily="2" charset="77"/>
              </a:defRPr>
            </a:lvl1pPr>
          </a:lstStyle>
          <a:p>
            <a:r>
              <a:rPr lang="en-US" sz="11500" dirty="0">
                <a:latin typeface="+mn-lt"/>
              </a:rPr>
              <a:t>City of Paterson, NJ</a:t>
            </a:r>
            <a:br>
              <a:rPr lang="en-US" sz="3600" dirty="0">
                <a:latin typeface="+mn-lt"/>
              </a:rPr>
            </a:br>
            <a:r>
              <a:rPr lang="en-US" sz="7200" dirty="0">
                <a:latin typeface="+mn-lt"/>
              </a:rPr>
              <a:t>Ryan White HIV/AIDS Program (RWHAP)</a:t>
            </a:r>
            <a:br>
              <a:rPr lang="en-US" sz="3600" dirty="0"/>
            </a:br>
            <a:r>
              <a:rPr lang="en-US" sz="4800" dirty="0"/>
              <a:t>Clinical Quality Management Committee 6/14/2022</a:t>
            </a:r>
            <a:endParaRPr lang="en-US" sz="3600" dirty="0"/>
          </a:p>
        </p:txBody>
      </p:sp>
      <p:sp>
        <p:nvSpPr>
          <p:cNvPr id="15" name="Title 1">
            <a:extLst>
              <a:ext uri="{FF2B5EF4-FFF2-40B4-BE49-F238E27FC236}">
                <a16:creationId xmlns:a16="http://schemas.microsoft.com/office/drawing/2014/main" id="{917FD2F4-41C8-C0D6-239F-3347CAAE0AB0}"/>
              </a:ext>
            </a:extLst>
          </p:cNvPr>
          <p:cNvSpPr txBox="1">
            <a:spLocks/>
          </p:cNvSpPr>
          <p:nvPr/>
        </p:nvSpPr>
        <p:spPr>
          <a:xfrm>
            <a:off x="10278500" y="10225096"/>
            <a:ext cx="10439307" cy="1463040"/>
          </a:xfrm>
          <a:prstGeom prst="rect">
            <a:avLst/>
          </a:prstGeom>
        </p:spPr>
        <p:txBody>
          <a:bodyPr>
            <a:noAutofit/>
          </a:bodyPr>
          <a:lstStyle>
            <a:lvl1pPr algn="ctr" defTabSz="1828434" rtl="0" eaLnBrk="1" latinLnBrk="0" hangingPunct="1">
              <a:lnSpc>
                <a:spcPct val="90000"/>
              </a:lnSpc>
              <a:spcBef>
                <a:spcPct val="0"/>
              </a:spcBef>
              <a:buNone/>
              <a:defRPr lang="en-US" sz="8000" b="1" i="0" kern="1200" spc="-100" baseline="0">
                <a:solidFill>
                  <a:schemeClr val="tx2"/>
                </a:solidFill>
                <a:latin typeface="Poppins" panose="00000500000000000000" pitchFamily="2" charset="0"/>
                <a:ea typeface="Open Sans Light" panose="020B0306030504020204" pitchFamily="34" charset="0"/>
                <a:cs typeface="Poppins Light" pitchFamily="2" charset="77"/>
              </a:defRPr>
            </a:lvl1pPr>
          </a:lstStyle>
          <a:p>
            <a:r>
              <a:rPr lang="en-US" sz="5400" dirty="0">
                <a:latin typeface="+mn-lt"/>
              </a:rPr>
              <a:t>POLICY CLARIFICATION NOTICE 15-02</a:t>
            </a:r>
          </a:p>
          <a:p>
            <a:r>
              <a:rPr lang="en-US" sz="5400" dirty="0">
                <a:latin typeface="+mn-lt"/>
              </a:rPr>
              <a:t>Clinical Quality Management</a:t>
            </a:r>
            <a:endParaRPr lang="en-US" sz="5400" dirty="0"/>
          </a:p>
        </p:txBody>
      </p:sp>
      <p:pic>
        <p:nvPicPr>
          <p:cNvPr id="12" name="Picture 11" descr="A picture containing text, furniture, seat, chair&#10;&#10;Description automatically generated">
            <a:extLst>
              <a:ext uri="{FF2B5EF4-FFF2-40B4-BE49-F238E27FC236}">
                <a16:creationId xmlns:a16="http://schemas.microsoft.com/office/drawing/2014/main" id="{7E34B75F-C7D4-592C-6D5C-1DD1990B1B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35324" y="5312130"/>
            <a:ext cx="10925658" cy="4319049"/>
          </a:xfrm>
          <a:prstGeom prst="rect">
            <a:avLst/>
          </a:prstGeom>
        </p:spPr>
      </p:pic>
      <p:pic>
        <p:nvPicPr>
          <p:cNvPr id="11" name="Picture 10">
            <a:extLst>
              <a:ext uri="{FF2B5EF4-FFF2-40B4-BE49-F238E27FC236}">
                <a16:creationId xmlns:a16="http://schemas.microsoft.com/office/drawing/2014/main" id="{66AC1960-45CD-6EBA-774C-14881026A2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0395" y="5625950"/>
            <a:ext cx="3867787" cy="5070805"/>
          </a:xfrm>
          <a:prstGeom prst="rect">
            <a:avLst/>
          </a:prstGeom>
        </p:spPr>
      </p:pic>
    </p:spTree>
    <p:extLst>
      <p:ext uri="{BB962C8B-B14F-4D97-AF65-F5344CB8AC3E}">
        <p14:creationId xmlns:p14="http://schemas.microsoft.com/office/powerpoint/2010/main" val="146876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against red wall">
            <a:extLst>
              <a:ext uri="{FF2B5EF4-FFF2-40B4-BE49-F238E27FC236}">
                <a16:creationId xmlns:a16="http://schemas.microsoft.com/office/drawing/2014/main" id="{91741104-CDCE-D111-26E0-ADC6CFA46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6" name="TextBox 5">
            <a:extLst>
              <a:ext uri="{FF2B5EF4-FFF2-40B4-BE49-F238E27FC236}">
                <a16:creationId xmlns:a16="http://schemas.microsoft.com/office/drawing/2014/main" id="{34469966-E69C-FC2F-435C-42FB5AEF50AE}"/>
              </a:ext>
            </a:extLst>
          </p:cNvPr>
          <p:cNvSpPr txBox="1"/>
          <p:nvPr/>
        </p:nvSpPr>
        <p:spPr>
          <a:xfrm>
            <a:off x="1328467" y="4896683"/>
            <a:ext cx="14112815" cy="2308324"/>
          </a:xfrm>
          <a:prstGeom prst="rect">
            <a:avLst/>
          </a:prstGeom>
          <a:noFill/>
        </p:spPr>
        <p:txBody>
          <a:bodyPr wrap="square">
            <a:spAutoFit/>
          </a:bodyPr>
          <a:lstStyle/>
          <a:p>
            <a:r>
              <a:rPr lang="en-US" sz="7200" dirty="0">
                <a:solidFill>
                  <a:schemeClr val="bg1"/>
                </a:solidFill>
              </a:rPr>
              <a:t>QI projects are required for each funded RWHAP service?</a:t>
            </a:r>
          </a:p>
        </p:txBody>
      </p:sp>
      <p:pic>
        <p:nvPicPr>
          <p:cNvPr id="10" name="Picture 9" descr="A picture containing text, businesscard, envelope&#10;&#10;Description automatically generated">
            <a:extLst>
              <a:ext uri="{FF2B5EF4-FFF2-40B4-BE49-F238E27FC236}">
                <a16:creationId xmlns:a16="http://schemas.microsoft.com/office/drawing/2014/main" id="{71CBF35E-E358-AD2C-1F5A-A84EB20CF190}"/>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4930186" cy="3266248"/>
          </a:xfrm>
          <a:prstGeom prst="rect">
            <a:avLst/>
          </a:prstGeom>
        </p:spPr>
      </p:pic>
    </p:spTree>
    <p:extLst>
      <p:ext uri="{BB962C8B-B14F-4D97-AF65-F5344CB8AC3E}">
        <p14:creationId xmlns:p14="http://schemas.microsoft.com/office/powerpoint/2010/main" val="247441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against red wall">
            <a:extLst>
              <a:ext uri="{FF2B5EF4-FFF2-40B4-BE49-F238E27FC236}">
                <a16:creationId xmlns:a16="http://schemas.microsoft.com/office/drawing/2014/main" id="{91741104-CDCE-D111-26E0-ADC6CFA46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6" name="TextBox 5">
            <a:extLst>
              <a:ext uri="{FF2B5EF4-FFF2-40B4-BE49-F238E27FC236}">
                <a16:creationId xmlns:a16="http://schemas.microsoft.com/office/drawing/2014/main" id="{34469966-E69C-FC2F-435C-42FB5AEF50AE}"/>
              </a:ext>
            </a:extLst>
          </p:cNvPr>
          <p:cNvSpPr txBox="1"/>
          <p:nvPr/>
        </p:nvSpPr>
        <p:spPr>
          <a:xfrm>
            <a:off x="1328467" y="3017902"/>
            <a:ext cx="14112815" cy="6340197"/>
          </a:xfrm>
          <a:prstGeom prst="rect">
            <a:avLst/>
          </a:prstGeom>
          <a:noFill/>
        </p:spPr>
        <p:txBody>
          <a:bodyPr wrap="square">
            <a:spAutoFit/>
          </a:bodyPr>
          <a:lstStyle/>
          <a:p>
            <a:r>
              <a:rPr lang="en-US" sz="16600" dirty="0">
                <a:solidFill>
                  <a:schemeClr val="bg1"/>
                </a:solidFill>
              </a:rPr>
              <a:t>Answer: FALSE</a:t>
            </a:r>
          </a:p>
          <a:p>
            <a:r>
              <a:rPr lang="en-US" sz="4800" dirty="0">
                <a:solidFill>
                  <a:schemeClr val="bg1"/>
                </a:solidFill>
              </a:rPr>
              <a:t>But all funded services should be assessed through performance measurement to evaluate the effectiveness of the service. If the performance measurement is not meeting expectations, then a QI project to address the service should be implemented. </a:t>
            </a:r>
          </a:p>
        </p:txBody>
      </p:sp>
      <p:pic>
        <p:nvPicPr>
          <p:cNvPr id="10" name="Picture 9" descr="A picture containing text, businesscard, envelope&#10;&#10;Description automatically generated">
            <a:extLst>
              <a:ext uri="{FF2B5EF4-FFF2-40B4-BE49-F238E27FC236}">
                <a16:creationId xmlns:a16="http://schemas.microsoft.com/office/drawing/2014/main" id="{71CBF35E-E358-AD2C-1F5A-A84EB20CF190}"/>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4930186" cy="3266248"/>
          </a:xfrm>
          <a:prstGeom prst="rect">
            <a:avLst/>
          </a:prstGeom>
        </p:spPr>
      </p:pic>
    </p:spTree>
    <p:extLst>
      <p:ext uri="{BB962C8B-B14F-4D97-AF65-F5344CB8AC3E}">
        <p14:creationId xmlns:p14="http://schemas.microsoft.com/office/powerpoint/2010/main" val="15548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against red wall">
            <a:extLst>
              <a:ext uri="{FF2B5EF4-FFF2-40B4-BE49-F238E27FC236}">
                <a16:creationId xmlns:a16="http://schemas.microsoft.com/office/drawing/2014/main" id="{91741104-CDCE-D111-26E0-ADC6CFA46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6" name="TextBox 5">
            <a:extLst>
              <a:ext uri="{FF2B5EF4-FFF2-40B4-BE49-F238E27FC236}">
                <a16:creationId xmlns:a16="http://schemas.microsoft.com/office/drawing/2014/main" id="{34469966-E69C-FC2F-435C-42FB5AEF50AE}"/>
              </a:ext>
            </a:extLst>
          </p:cNvPr>
          <p:cNvSpPr txBox="1"/>
          <p:nvPr/>
        </p:nvSpPr>
        <p:spPr>
          <a:xfrm>
            <a:off x="914399" y="3550962"/>
            <a:ext cx="15251503" cy="5632311"/>
          </a:xfrm>
          <a:prstGeom prst="rect">
            <a:avLst/>
          </a:prstGeom>
          <a:noFill/>
        </p:spPr>
        <p:txBody>
          <a:bodyPr wrap="square">
            <a:spAutoFit/>
          </a:bodyPr>
          <a:lstStyle/>
          <a:p>
            <a:r>
              <a:rPr lang="en-US" sz="7200" dirty="0">
                <a:solidFill>
                  <a:schemeClr val="bg1"/>
                </a:solidFill>
              </a:rPr>
              <a:t>Recipients should analyze performance measure data to assess the quality of care and health disparities and use the performance measure data to inform quality improvement activities. </a:t>
            </a:r>
          </a:p>
        </p:txBody>
      </p:sp>
      <p:pic>
        <p:nvPicPr>
          <p:cNvPr id="10" name="Picture 9" descr="A picture containing text, businesscard, envelope&#10;&#10;Description automatically generated">
            <a:extLst>
              <a:ext uri="{FF2B5EF4-FFF2-40B4-BE49-F238E27FC236}">
                <a16:creationId xmlns:a16="http://schemas.microsoft.com/office/drawing/2014/main" id="{71CBF35E-E358-AD2C-1F5A-A84EB20CF190}"/>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4930186" cy="3266248"/>
          </a:xfrm>
          <a:prstGeom prst="rect">
            <a:avLst/>
          </a:prstGeom>
        </p:spPr>
      </p:pic>
    </p:spTree>
    <p:extLst>
      <p:ext uri="{BB962C8B-B14F-4D97-AF65-F5344CB8AC3E}">
        <p14:creationId xmlns:p14="http://schemas.microsoft.com/office/powerpoint/2010/main" val="24782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against red wall">
            <a:extLst>
              <a:ext uri="{FF2B5EF4-FFF2-40B4-BE49-F238E27FC236}">
                <a16:creationId xmlns:a16="http://schemas.microsoft.com/office/drawing/2014/main" id="{91741104-CDCE-D111-26E0-ADC6CFA46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6" name="TextBox 5">
            <a:extLst>
              <a:ext uri="{FF2B5EF4-FFF2-40B4-BE49-F238E27FC236}">
                <a16:creationId xmlns:a16="http://schemas.microsoft.com/office/drawing/2014/main" id="{34469966-E69C-FC2F-435C-42FB5AEF50AE}"/>
              </a:ext>
            </a:extLst>
          </p:cNvPr>
          <p:cNvSpPr txBox="1"/>
          <p:nvPr/>
        </p:nvSpPr>
        <p:spPr>
          <a:xfrm>
            <a:off x="1328467" y="3483728"/>
            <a:ext cx="14112815" cy="5601533"/>
          </a:xfrm>
          <a:prstGeom prst="rect">
            <a:avLst/>
          </a:prstGeom>
          <a:noFill/>
        </p:spPr>
        <p:txBody>
          <a:bodyPr wrap="square">
            <a:spAutoFit/>
          </a:bodyPr>
          <a:lstStyle/>
          <a:p>
            <a:r>
              <a:rPr lang="en-US" sz="16600" dirty="0">
                <a:solidFill>
                  <a:schemeClr val="bg1"/>
                </a:solidFill>
              </a:rPr>
              <a:t>Answer: TRUE</a:t>
            </a:r>
          </a:p>
          <a:p>
            <a:r>
              <a:rPr lang="en-US" sz="4800" dirty="0">
                <a:solidFill>
                  <a:schemeClr val="bg1"/>
                </a:solidFill>
              </a:rPr>
              <a:t>Recipients should have an established process to collect and analyze (e.g. calculate the numerator, denominator, and percentage) performance measure data at least quarterly.</a:t>
            </a:r>
          </a:p>
        </p:txBody>
      </p:sp>
      <p:pic>
        <p:nvPicPr>
          <p:cNvPr id="10" name="Picture 9" descr="A picture containing text, businesscard, envelope&#10;&#10;Description automatically generated">
            <a:extLst>
              <a:ext uri="{FF2B5EF4-FFF2-40B4-BE49-F238E27FC236}">
                <a16:creationId xmlns:a16="http://schemas.microsoft.com/office/drawing/2014/main" id="{71CBF35E-E358-AD2C-1F5A-A84EB20CF190}"/>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4930186" cy="3266248"/>
          </a:xfrm>
          <a:prstGeom prst="rect">
            <a:avLst/>
          </a:prstGeom>
        </p:spPr>
      </p:pic>
    </p:spTree>
    <p:extLst>
      <p:ext uri="{BB962C8B-B14F-4D97-AF65-F5344CB8AC3E}">
        <p14:creationId xmlns:p14="http://schemas.microsoft.com/office/powerpoint/2010/main" val="190825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6173">
            <a:extLst>
              <a:ext uri="{FF2B5EF4-FFF2-40B4-BE49-F238E27FC236}">
                <a16:creationId xmlns:a16="http://schemas.microsoft.com/office/drawing/2014/main" id="{6F8065B9-2800-CA4F-9563-E5B9999F9AE4}"/>
              </a:ext>
            </a:extLst>
          </p:cNvPr>
          <p:cNvSpPr/>
          <p:nvPr/>
        </p:nvSpPr>
        <p:spPr>
          <a:xfrm>
            <a:off x="301571" y="5479929"/>
            <a:ext cx="5337003" cy="5337172"/>
          </a:xfrm>
          <a:custGeom>
            <a:avLst/>
            <a:gdLst/>
            <a:ahLst/>
            <a:cxnLst>
              <a:cxn ang="0">
                <a:pos x="wd2" y="hd2"/>
              </a:cxn>
              <a:cxn ang="5400000">
                <a:pos x="wd2" y="hd2"/>
              </a:cxn>
              <a:cxn ang="10800000">
                <a:pos x="wd2" y="hd2"/>
              </a:cxn>
              <a:cxn ang="16200000">
                <a:pos x="wd2" y="hd2"/>
              </a:cxn>
            </a:cxnLst>
            <a:rect l="0" t="0" r="r" b="b"/>
            <a:pathLst>
              <a:path w="20595" h="21600" extrusionOk="0">
                <a:moveTo>
                  <a:pt x="10297" y="0"/>
                </a:moveTo>
                <a:cubicBezTo>
                  <a:pt x="7662" y="0"/>
                  <a:pt x="5027" y="1055"/>
                  <a:pt x="3016" y="3164"/>
                </a:cubicBezTo>
                <a:cubicBezTo>
                  <a:pt x="-1005" y="7382"/>
                  <a:pt x="-1005" y="14218"/>
                  <a:pt x="3016" y="18436"/>
                </a:cubicBezTo>
                <a:cubicBezTo>
                  <a:pt x="5027" y="20544"/>
                  <a:pt x="7660" y="21599"/>
                  <a:pt x="10295" y="21600"/>
                </a:cubicBezTo>
                <a:cubicBezTo>
                  <a:pt x="10290" y="18829"/>
                  <a:pt x="11296" y="16056"/>
                  <a:pt x="13312" y="13942"/>
                </a:cubicBezTo>
                <a:cubicBezTo>
                  <a:pt x="15322" y="11833"/>
                  <a:pt x="17960" y="10778"/>
                  <a:pt x="20595" y="10778"/>
                </a:cubicBezTo>
                <a:cubicBezTo>
                  <a:pt x="20590" y="8021"/>
                  <a:pt x="19584" y="5267"/>
                  <a:pt x="17578" y="3164"/>
                </a:cubicBezTo>
                <a:cubicBezTo>
                  <a:pt x="15568" y="1055"/>
                  <a:pt x="12933" y="0"/>
                  <a:pt x="10297" y="0"/>
                </a:cubicBezTo>
                <a:close/>
              </a:path>
            </a:pathLst>
          </a:custGeom>
          <a:solidFill>
            <a:schemeClr val="accent4"/>
          </a:solidFill>
          <a:ln w="63500" cap="flat">
            <a:noFill/>
            <a:prstDash val="solid"/>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 name="Shape 16177">
            <a:extLst>
              <a:ext uri="{FF2B5EF4-FFF2-40B4-BE49-F238E27FC236}">
                <a16:creationId xmlns:a16="http://schemas.microsoft.com/office/drawing/2014/main" id="{EC215E3D-BFFE-BE45-8462-38B0B1C8288C}"/>
              </a:ext>
            </a:extLst>
          </p:cNvPr>
          <p:cNvSpPr/>
          <p:nvPr/>
        </p:nvSpPr>
        <p:spPr>
          <a:xfrm>
            <a:off x="2970288" y="2816568"/>
            <a:ext cx="5336796" cy="5337001"/>
          </a:xfrm>
          <a:custGeom>
            <a:avLst/>
            <a:gdLst/>
            <a:ahLst/>
            <a:cxnLst>
              <a:cxn ang="0">
                <a:pos x="wd2" y="hd2"/>
              </a:cxn>
              <a:cxn ang="5400000">
                <a:pos x="wd2" y="hd2"/>
              </a:cxn>
              <a:cxn ang="10800000">
                <a:pos x="wd2" y="hd2"/>
              </a:cxn>
              <a:cxn ang="16200000">
                <a:pos x="wd2" y="hd2"/>
              </a:cxn>
            </a:cxnLst>
            <a:rect l="0" t="0" r="r" b="b"/>
            <a:pathLst>
              <a:path w="20595" h="21600" extrusionOk="0">
                <a:moveTo>
                  <a:pt x="10296" y="0"/>
                </a:moveTo>
                <a:cubicBezTo>
                  <a:pt x="7661" y="0"/>
                  <a:pt x="5025" y="1055"/>
                  <a:pt x="3014" y="3164"/>
                </a:cubicBezTo>
                <a:cubicBezTo>
                  <a:pt x="1009" y="5268"/>
                  <a:pt x="5" y="8023"/>
                  <a:pt x="0" y="10780"/>
                </a:cubicBezTo>
                <a:cubicBezTo>
                  <a:pt x="2635" y="10780"/>
                  <a:pt x="5271" y="11835"/>
                  <a:pt x="7282" y="13944"/>
                </a:cubicBezTo>
                <a:cubicBezTo>
                  <a:pt x="9298" y="16058"/>
                  <a:pt x="10302" y="18829"/>
                  <a:pt x="10296" y="21600"/>
                </a:cubicBezTo>
                <a:cubicBezTo>
                  <a:pt x="12932" y="21600"/>
                  <a:pt x="15568" y="20547"/>
                  <a:pt x="17578" y="18439"/>
                </a:cubicBezTo>
                <a:cubicBezTo>
                  <a:pt x="21600" y="14221"/>
                  <a:pt x="21600" y="7382"/>
                  <a:pt x="17578" y="3164"/>
                </a:cubicBezTo>
                <a:cubicBezTo>
                  <a:pt x="15568" y="1055"/>
                  <a:pt x="12932" y="0"/>
                  <a:pt x="10296" y="0"/>
                </a:cubicBezTo>
                <a:close/>
              </a:path>
            </a:pathLst>
          </a:custGeom>
          <a:solidFill>
            <a:schemeClr val="accent1"/>
          </a:solidFill>
          <a:ln w="63500" cap="flat">
            <a:noFill/>
            <a:prstDash val="solid"/>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3" name="Shape 16181">
            <a:extLst>
              <a:ext uri="{FF2B5EF4-FFF2-40B4-BE49-F238E27FC236}">
                <a16:creationId xmlns:a16="http://schemas.microsoft.com/office/drawing/2014/main" id="{2A2A0054-7082-344E-944D-BC97A91E6785}"/>
              </a:ext>
            </a:extLst>
          </p:cNvPr>
          <p:cNvSpPr/>
          <p:nvPr/>
        </p:nvSpPr>
        <p:spPr>
          <a:xfrm>
            <a:off x="5582469" y="5480056"/>
            <a:ext cx="5337463" cy="5336796"/>
          </a:xfrm>
          <a:custGeom>
            <a:avLst/>
            <a:gdLst/>
            <a:ahLst/>
            <a:cxnLst>
              <a:cxn ang="0">
                <a:pos x="wd2" y="hd2"/>
              </a:cxn>
              <a:cxn ang="5400000">
                <a:pos x="wd2" y="hd2"/>
              </a:cxn>
              <a:cxn ang="10800000">
                <a:pos x="wd2" y="hd2"/>
              </a:cxn>
              <a:cxn ang="16200000">
                <a:pos x="wd2" y="hd2"/>
              </a:cxn>
            </a:cxnLst>
            <a:rect l="0" t="0" r="r" b="b"/>
            <a:pathLst>
              <a:path w="20595" h="20595" extrusionOk="0">
                <a:moveTo>
                  <a:pt x="10298" y="0"/>
                </a:moveTo>
                <a:cubicBezTo>
                  <a:pt x="10303" y="2642"/>
                  <a:pt x="9297" y="5287"/>
                  <a:pt x="7281" y="7303"/>
                </a:cubicBezTo>
                <a:cubicBezTo>
                  <a:pt x="5271" y="9313"/>
                  <a:pt x="2635" y="10317"/>
                  <a:pt x="0" y="10317"/>
                </a:cubicBezTo>
                <a:cubicBezTo>
                  <a:pt x="5" y="12946"/>
                  <a:pt x="1011" y="15573"/>
                  <a:pt x="3017" y="17578"/>
                </a:cubicBezTo>
                <a:cubicBezTo>
                  <a:pt x="7038" y="21600"/>
                  <a:pt x="13558" y="21600"/>
                  <a:pt x="17579" y="17578"/>
                </a:cubicBezTo>
                <a:cubicBezTo>
                  <a:pt x="21600" y="13557"/>
                  <a:pt x="21600" y="7039"/>
                  <a:pt x="17579" y="3017"/>
                </a:cubicBezTo>
                <a:cubicBezTo>
                  <a:pt x="15568" y="1006"/>
                  <a:pt x="12933" y="0"/>
                  <a:pt x="10298" y="0"/>
                </a:cubicBezTo>
                <a:close/>
              </a:path>
            </a:pathLst>
          </a:custGeom>
          <a:solidFill>
            <a:schemeClr val="accent5">
              <a:lumMod val="60000"/>
              <a:lumOff val="40000"/>
            </a:schemeClr>
          </a:solidFill>
          <a:ln w="63500" cap="flat">
            <a:noFill/>
            <a:prstDash val="solid"/>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7" name="Shape 16185">
            <a:extLst>
              <a:ext uri="{FF2B5EF4-FFF2-40B4-BE49-F238E27FC236}">
                <a16:creationId xmlns:a16="http://schemas.microsoft.com/office/drawing/2014/main" id="{94A753BF-4F05-9E49-9B3D-37FEC115C7D1}"/>
              </a:ext>
            </a:extLst>
          </p:cNvPr>
          <p:cNvSpPr/>
          <p:nvPr/>
        </p:nvSpPr>
        <p:spPr>
          <a:xfrm>
            <a:off x="2969821" y="8157712"/>
            <a:ext cx="5337468" cy="5337464"/>
          </a:xfrm>
          <a:custGeom>
            <a:avLst/>
            <a:gdLst/>
            <a:ahLst/>
            <a:cxnLst>
              <a:cxn ang="0">
                <a:pos x="wd2" y="hd2"/>
              </a:cxn>
              <a:cxn ang="5400000">
                <a:pos x="wd2" y="hd2"/>
              </a:cxn>
              <a:cxn ang="10800000">
                <a:pos x="wd2" y="hd2"/>
              </a:cxn>
              <a:cxn ang="16200000">
                <a:pos x="wd2" y="hd2"/>
              </a:cxn>
            </a:cxnLst>
            <a:rect l="0" t="0" r="r" b="b"/>
            <a:pathLst>
              <a:path w="20595" h="20595" extrusionOk="0">
                <a:moveTo>
                  <a:pt x="10297" y="0"/>
                </a:moveTo>
                <a:cubicBezTo>
                  <a:pt x="7662" y="0"/>
                  <a:pt x="5027" y="1006"/>
                  <a:pt x="3016" y="3017"/>
                </a:cubicBezTo>
                <a:cubicBezTo>
                  <a:pt x="-1005" y="7038"/>
                  <a:pt x="-1005" y="13558"/>
                  <a:pt x="3016" y="17579"/>
                </a:cubicBezTo>
                <a:cubicBezTo>
                  <a:pt x="7037" y="21600"/>
                  <a:pt x="13557" y="21600"/>
                  <a:pt x="17578" y="17579"/>
                </a:cubicBezTo>
                <a:cubicBezTo>
                  <a:pt x="19584" y="15574"/>
                  <a:pt x="20590" y="12947"/>
                  <a:pt x="20595" y="10318"/>
                </a:cubicBezTo>
                <a:cubicBezTo>
                  <a:pt x="17960" y="10318"/>
                  <a:pt x="15324" y="9312"/>
                  <a:pt x="13314" y="7302"/>
                </a:cubicBezTo>
                <a:cubicBezTo>
                  <a:pt x="11298" y="5286"/>
                  <a:pt x="10292" y="2642"/>
                  <a:pt x="10297" y="0"/>
                </a:cubicBezTo>
                <a:close/>
              </a:path>
            </a:pathLst>
          </a:custGeom>
          <a:solidFill>
            <a:schemeClr val="accent3"/>
          </a:solidFill>
          <a:ln w="63500" cap="flat">
            <a:noFill/>
            <a:prstDash val="solid"/>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0" name="Freeform 84">
            <a:extLst>
              <a:ext uri="{FF2B5EF4-FFF2-40B4-BE49-F238E27FC236}">
                <a16:creationId xmlns:a16="http://schemas.microsoft.com/office/drawing/2014/main" id="{4F07CFAB-27E3-C14D-AA64-074EC852E56D}"/>
              </a:ext>
            </a:extLst>
          </p:cNvPr>
          <p:cNvSpPr>
            <a:spLocks noChangeArrowheads="1"/>
          </p:cNvSpPr>
          <p:nvPr/>
        </p:nvSpPr>
        <p:spPr bwMode="auto">
          <a:xfrm>
            <a:off x="7662691" y="8042643"/>
            <a:ext cx="1527414" cy="1433127"/>
          </a:xfrm>
          <a:custGeom>
            <a:avLst/>
            <a:gdLst>
              <a:gd name="T0" fmla="*/ 56190 w 899753"/>
              <a:gd name="T1" fmla="*/ 309563 h 844190"/>
              <a:gd name="T2" fmla="*/ 168929 w 899753"/>
              <a:gd name="T3" fmla="*/ 309563 h 844190"/>
              <a:gd name="T4" fmla="*/ 168929 w 899753"/>
              <a:gd name="T5" fmla="*/ 731428 h 844190"/>
              <a:gd name="T6" fmla="*/ 281308 w 899753"/>
              <a:gd name="T7" fmla="*/ 731428 h 844190"/>
              <a:gd name="T8" fmla="*/ 281308 w 899753"/>
              <a:gd name="T9" fmla="*/ 309563 h 844190"/>
              <a:gd name="T10" fmla="*/ 394047 w 899753"/>
              <a:gd name="T11" fmla="*/ 309563 h 844190"/>
              <a:gd name="T12" fmla="*/ 394047 w 899753"/>
              <a:gd name="T13" fmla="*/ 731428 h 844190"/>
              <a:gd name="T14" fmla="*/ 506066 w 899753"/>
              <a:gd name="T15" fmla="*/ 731428 h 844190"/>
              <a:gd name="T16" fmla="*/ 506066 w 899753"/>
              <a:gd name="T17" fmla="*/ 309563 h 844190"/>
              <a:gd name="T18" fmla="*/ 618805 w 899753"/>
              <a:gd name="T19" fmla="*/ 309563 h 844190"/>
              <a:gd name="T20" fmla="*/ 618805 w 899753"/>
              <a:gd name="T21" fmla="*/ 731428 h 844190"/>
              <a:gd name="T22" fmla="*/ 731184 w 899753"/>
              <a:gd name="T23" fmla="*/ 731428 h 844190"/>
              <a:gd name="T24" fmla="*/ 731184 w 899753"/>
              <a:gd name="T25" fmla="*/ 309563 h 844190"/>
              <a:gd name="T26" fmla="*/ 843564 w 899753"/>
              <a:gd name="T27" fmla="*/ 309563 h 844190"/>
              <a:gd name="T28" fmla="*/ 843564 w 899753"/>
              <a:gd name="T29" fmla="*/ 731428 h 844190"/>
              <a:gd name="T30" fmla="*/ 899753 w 899753"/>
              <a:gd name="T31" fmla="*/ 731428 h 844190"/>
              <a:gd name="T32" fmla="*/ 899753 w 899753"/>
              <a:gd name="T33" fmla="*/ 844190 h 844190"/>
              <a:gd name="T34" fmla="*/ 0 w 899753"/>
              <a:gd name="T35" fmla="*/ 844190 h 844190"/>
              <a:gd name="T36" fmla="*/ 0 w 899753"/>
              <a:gd name="T37" fmla="*/ 731428 h 844190"/>
              <a:gd name="T38" fmla="*/ 56190 w 899753"/>
              <a:gd name="T39" fmla="*/ 731428 h 844190"/>
              <a:gd name="T40" fmla="*/ 450237 w 899753"/>
              <a:gd name="T41" fmla="*/ 112929 h 844190"/>
              <a:gd name="T42" fmla="*/ 422142 w 899753"/>
              <a:gd name="T43" fmla="*/ 141071 h 844190"/>
              <a:gd name="T44" fmla="*/ 450237 w 899753"/>
              <a:gd name="T45" fmla="*/ 169213 h 844190"/>
              <a:gd name="T46" fmla="*/ 477971 w 899753"/>
              <a:gd name="T47" fmla="*/ 141071 h 844190"/>
              <a:gd name="T48" fmla="*/ 450237 w 899753"/>
              <a:gd name="T49" fmla="*/ 112929 h 844190"/>
              <a:gd name="T50" fmla="*/ 450237 w 899753"/>
              <a:gd name="T51" fmla="*/ 0 h 844190"/>
              <a:gd name="T52" fmla="*/ 899753 w 899753"/>
              <a:gd name="T53" fmla="*/ 149009 h 844190"/>
              <a:gd name="T54" fmla="*/ 899753 w 899753"/>
              <a:gd name="T55" fmla="*/ 253639 h 844190"/>
              <a:gd name="T56" fmla="*/ 0 w 899753"/>
              <a:gd name="T57" fmla="*/ 253639 h 844190"/>
              <a:gd name="T58" fmla="*/ 0 w 899753"/>
              <a:gd name="T59" fmla="*/ 149009 h 844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99753" h="844190">
                <a:moveTo>
                  <a:pt x="56190" y="309563"/>
                </a:moveTo>
                <a:lnTo>
                  <a:pt x="168929" y="309563"/>
                </a:lnTo>
                <a:lnTo>
                  <a:pt x="168929" y="731428"/>
                </a:lnTo>
                <a:lnTo>
                  <a:pt x="281308" y="731428"/>
                </a:lnTo>
                <a:lnTo>
                  <a:pt x="281308" y="309563"/>
                </a:lnTo>
                <a:lnTo>
                  <a:pt x="394047" y="309563"/>
                </a:lnTo>
                <a:lnTo>
                  <a:pt x="394047" y="731428"/>
                </a:lnTo>
                <a:lnTo>
                  <a:pt x="506066" y="731428"/>
                </a:lnTo>
                <a:lnTo>
                  <a:pt x="506066" y="309563"/>
                </a:lnTo>
                <a:lnTo>
                  <a:pt x="618805" y="309563"/>
                </a:lnTo>
                <a:lnTo>
                  <a:pt x="618805" y="731428"/>
                </a:lnTo>
                <a:lnTo>
                  <a:pt x="731184" y="731428"/>
                </a:lnTo>
                <a:lnTo>
                  <a:pt x="731184" y="309563"/>
                </a:lnTo>
                <a:lnTo>
                  <a:pt x="843564" y="309563"/>
                </a:lnTo>
                <a:lnTo>
                  <a:pt x="843564" y="731428"/>
                </a:lnTo>
                <a:lnTo>
                  <a:pt x="899753" y="731428"/>
                </a:lnTo>
                <a:lnTo>
                  <a:pt x="899753" y="844190"/>
                </a:lnTo>
                <a:lnTo>
                  <a:pt x="0" y="844190"/>
                </a:lnTo>
                <a:lnTo>
                  <a:pt x="0" y="731428"/>
                </a:lnTo>
                <a:lnTo>
                  <a:pt x="56190" y="731428"/>
                </a:lnTo>
                <a:lnTo>
                  <a:pt x="56190" y="309563"/>
                </a:lnTo>
                <a:close/>
                <a:moveTo>
                  <a:pt x="450237" y="112929"/>
                </a:moveTo>
                <a:cubicBezTo>
                  <a:pt x="434389" y="112929"/>
                  <a:pt x="422142" y="125557"/>
                  <a:pt x="422142" y="141071"/>
                </a:cubicBezTo>
                <a:cubicBezTo>
                  <a:pt x="422142" y="156585"/>
                  <a:pt x="434389" y="169213"/>
                  <a:pt x="450237" y="169213"/>
                </a:cubicBezTo>
                <a:cubicBezTo>
                  <a:pt x="465365" y="169213"/>
                  <a:pt x="477971" y="156585"/>
                  <a:pt x="477971" y="141071"/>
                </a:cubicBezTo>
                <a:cubicBezTo>
                  <a:pt x="477971" y="125557"/>
                  <a:pt x="465365" y="112929"/>
                  <a:pt x="450237" y="112929"/>
                </a:cubicBezTo>
                <a:close/>
                <a:moveTo>
                  <a:pt x="450237" y="0"/>
                </a:moveTo>
                <a:lnTo>
                  <a:pt x="899753" y="149009"/>
                </a:lnTo>
                <a:lnTo>
                  <a:pt x="899753" y="253639"/>
                </a:lnTo>
                <a:lnTo>
                  <a:pt x="0" y="253639"/>
                </a:lnTo>
                <a:lnTo>
                  <a:pt x="0" y="149009"/>
                </a:lnTo>
                <a:lnTo>
                  <a:pt x="450237"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42" name="Freeform 88">
            <a:extLst>
              <a:ext uri="{FF2B5EF4-FFF2-40B4-BE49-F238E27FC236}">
                <a16:creationId xmlns:a16="http://schemas.microsoft.com/office/drawing/2014/main" id="{C97AFDF1-C259-6D4E-83B1-46AFF81B2652}"/>
              </a:ext>
            </a:extLst>
          </p:cNvPr>
          <p:cNvSpPr>
            <a:spLocks noChangeArrowheads="1"/>
          </p:cNvSpPr>
          <p:nvPr/>
        </p:nvSpPr>
        <p:spPr bwMode="auto">
          <a:xfrm>
            <a:off x="1929785" y="8135026"/>
            <a:ext cx="1527412" cy="1241867"/>
          </a:xfrm>
          <a:custGeom>
            <a:avLst/>
            <a:gdLst>
              <a:gd name="T0" fmla="*/ 0 w 899752"/>
              <a:gd name="T1" fmla="*/ 674688 h 731474"/>
              <a:gd name="T2" fmla="*/ 899752 w 899752"/>
              <a:gd name="T3" fmla="*/ 674688 h 731474"/>
              <a:gd name="T4" fmla="*/ 899752 w 899752"/>
              <a:gd name="T5" fmla="*/ 731474 h 731474"/>
              <a:gd name="T6" fmla="*/ 0 w 899752"/>
              <a:gd name="T7" fmla="*/ 731474 h 731474"/>
              <a:gd name="T8" fmla="*/ 477948 w 899752"/>
              <a:gd name="T9" fmla="*/ 0 h 731474"/>
              <a:gd name="T10" fmla="*/ 646742 w 899752"/>
              <a:gd name="T11" fmla="*/ 0 h 731474"/>
              <a:gd name="T12" fmla="*/ 646742 w 899752"/>
              <a:gd name="T13" fmla="*/ 562219 h 731474"/>
              <a:gd name="T14" fmla="*/ 702886 w 899752"/>
              <a:gd name="T15" fmla="*/ 562219 h 731474"/>
              <a:gd name="T16" fmla="*/ 702886 w 899752"/>
              <a:gd name="T17" fmla="*/ 140465 h 731474"/>
              <a:gd name="T18" fmla="*/ 871680 w 899752"/>
              <a:gd name="T19" fmla="*/ 140465 h 731474"/>
              <a:gd name="T20" fmla="*/ 871680 w 899752"/>
              <a:gd name="T21" fmla="*/ 562219 h 731474"/>
              <a:gd name="T22" fmla="*/ 899752 w 899752"/>
              <a:gd name="T23" fmla="*/ 562219 h 731474"/>
              <a:gd name="T24" fmla="*/ 899752 w 899752"/>
              <a:gd name="T25" fmla="*/ 618765 h 731474"/>
              <a:gd name="T26" fmla="*/ 815176 w 899752"/>
              <a:gd name="T27" fmla="*/ 618765 h 731474"/>
              <a:gd name="T28" fmla="*/ 815176 w 899752"/>
              <a:gd name="T29" fmla="*/ 196651 h 731474"/>
              <a:gd name="T30" fmla="*/ 759031 w 899752"/>
              <a:gd name="T31" fmla="*/ 196651 h 731474"/>
              <a:gd name="T32" fmla="*/ 759031 w 899752"/>
              <a:gd name="T33" fmla="*/ 618765 h 731474"/>
              <a:gd name="T34" fmla="*/ 590597 w 899752"/>
              <a:gd name="T35" fmla="*/ 618765 h 731474"/>
              <a:gd name="T36" fmla="*/ 590597 w 899752"/>
              <a:gd name="T37" fmla="*/ 56186 h 731474"/>
              <a:gd name="T38" fmla="*/ 534093 w 899752"/>
              <a:gd name="T39" fmla="*/ 56186 h 731474"/>
              <a:gd name="T40" fmla="*/ 534093 w 899752"/>
              <a:gd name="T41" fmla="*/ 618765 h 731474"/>
              <a:gd name="T42" fmla="*/ 365659 w 899752"/>
              <a:gd name="T43" fmla="*/ 618765 h 731474"/>
              <a:gd name="T44" fmla="*/ 365659 w 899752"/>
              <a:gd name="T45" fmla="*/ 252837 h 731474"/>
              <a:gd name="T46" fmla="*/ 309155 w 899752"/>
              <a:gd name="T47" fmla="*/ 252837 h 731474"/>
              <a:gd name="T48" fmla="*/ 309155 w 899752"/>
              <a:gd name="T49" fmla="*/ 618765 h 731474"/>
              <a:gd name="T50" fmla="*/ 140721 w 899752"/>
              <a:gd name="T51" fmla="*/ 618765 h 731474"/>
              <a:gd name="T52" fmla="*/ 140721 w 899752"/>
              <a:gd name="T53" fmla="*/ 393661 h 731474"/>
              <a:gd name="T54" fmla="*/ 84217 w 899752"/>
              <a:gd name="T55" fmla="*/ 393661 h 731474"/>
              <a:gd name="T56" fmla="*/ 84217 w 899752"/>
              <a:gd name="T57" fmla="*/ 618765 h 731474"/>
              <a:gd name="T58" fmla="*/ 0 w 899752"/>
              <a:gd name="T59" fmla="*/ 618765 h 731474"/>
              <a:gd name="T60" fmla="*/ 0 w 899752"/>
              <a:gd name="T61" fmla="*/ 562219 h 731474"/>
              <a:gd name="T62" fmla="*/ 28072 w 899752"/>
              <a:gd name="T63" fmla="*/ 562219 h 731474"/>
              <a:gd name="T64" fmla="*/ 28072 w 899752"/>
              <a:gd name="T65" fmla="*/ 337476 h 731474"/>
              <a:gd name="T66" fmla="*/ 196866 w 899752"/>
              <a:gd name="T67" fmla="*/ 337476 h 731474"/>
              <a:gd name="T68" fmla="*/ 196866 w 899752"/>
              <a:gd name="T69" fmla="*/ 562219 h 731474"/>
              <a:gd name="T70" fmla="*/ 253010 w 899752"/>
              <a:gd name="T71" fmla="*/ 562219 h 731474"/>
              <a:gd name="T72" fmla="*/ 253010 w 899752"/>
              <a:gd name="T73" fmla="*/ 196651 h 731474"/>
              <a:gd name="T74" fmla="*/ 421804 w 899752"/>
              <a:gd name="T75" fmla="*/ 196651 h 731474"/>
              <a:gd name="T76" fmla="*/ 421804 w 899752"/>
              <a:gd name="T77" fmla="*/ 562219 h 731474"/>
              <a:gd name="T78" fmla="*/ 477948 w 899752"/>
              <a:gd name="T79" fmla="*/ 562219 h 7314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99752" h="731474">
                <a:moveTo>
                  <a:pt x="0" y="674688"/>
                </a:moveTo>
                <a:lnTo>
                  <a:pt x="899752" y="674688"/>
                </a:lnTo>
                <a:lnTo>
                  <a:pt x="899752" y="731474"/>
                </a:lnTo>
                <a:lnTo>
                  <a:pt x="0" y="731474"/>
                </a:lnTo>
                <a:lnTo>
                  <a:pt x="0" y="674688"/>
                </a:lnTo>
                <a:close/>
                <a:moveTo>
                  <a:pt x="477948" y="0"/>
                </a:moveTo>
                <a:lnTo>
                  <a:pt x="646742" y="0"/>
                </a:lnTo>
                <a:lnTo>
                  <a:pt x="646742" y="562219"/>
                </a:lnTo>
                <a:lnTo>
                  <a:pt x="702886" y="562219"/>
                </a:lnTo>
                <a:lnTo>
                  <a:pt x="702886" y="140465"/>
                </a:lnTo>
                <a:lnTo>
                  <a:pt x="871680" y="140465"/>
                </a:lnTo>
                <a:lnTo>
                  <a:pt x="871680" y="562219"/>
                </a:lnTo>
                <a:lnTo>
                  <a:pt x="899752" y="562219"/>
                </a:lnTo>
                <a:lnTo>
                  <a:pt x="899752" y="618765"/>
                </a:lnTo>
                <a:lnTo>
                  <a:pt x="815176" y="618765"/>
                </a:lnTo>
                <a:lnTo>
                  <a:pt x="815176" y="196651"/>
                </a:lnTo>
                <a:lnTo>
                  <a:pt x="759031" y="196651"/>
                </a:lnTo>
                <a:lnTo>
                  <a:pt x="759031" y="618765"/>
                </a:lnTo>
                <a:lnTo>
                  <a:pt x="590597" y="618765"/>
                </a:lnTo>
                <a:lnTo>
                  <a:pt x="590597" y="56186"/>
                </a:lnTo>
                <a:lnTo>
                  <a:pt x="534093" y="56186"/>
                </a:lnTo>
                <a:lnTo>
                  <a:pt x="534093" y="618765"/>
                </a:lnTo>
                <a:lnTo>
                  <a:pt x="365659" y="618765"/>
                </a:lnTo>
                <a:lnTo>
                  <a:pt x="365659" y="252837"/>
                </a:lnTo>
                <a:lnTo>
                  <a:pt x="309155" y="252837"/>
                </a:lnTo>
                <a:lnTo>
                  <a:pt x="309155" y="618765"/>
                </a:lnTo>
                <a:lnTo>
                  <a:pt x="140721" y="618765"/>
                </a:lnTo>
                <a:lnTo>
                  <a:pt x="140721" y="393661"/>
                </a:lnTo>
                <a:lnTo>
                  <a:pt x="84217" y="393661"/>
                </a:lnTo>
                <a:lnTo>
                  <a:pt x="84217" y="618765"/>
                </a:lnTo>
                <a:lnTo>
                  <a:pt x="0" y="618765"/>
                </a:lnTo>
                <a:lnTo>
                  <a:pt x="0" y="562219"/>
                </a:lnTo>
                <a:lnTo>
                  <a:pt x="28072" y="562219"/>
                </a:lnTo>
                <a:lnTo>
                  <a:pt x="28072" y="337476"/>
                </a:lnTo>
                <a:lnTo>
                  <a:pt x="196866" y="337476"/>
                </a:lnTo>
                <a:lnTo>
                  <a:pt x="196866" y="562219"/>
                </a:lnTo>
                <a:lnTo>
                  <a:pt x="253010" y="562219"/>
                </a:lnTo>
                <a:lnTo>
                  <a:pt x="253010" y="196651"/>
                </a:lnTo>
                <a:lnTo>
                  <a:pt x="421804" y="196651"/>
                </a:lnTo>
                <a:lnTo>
                  <a:pt x="421804" y="562219"/>
                </a:lnTo>
                <a:lnTo>
                  <a:pt x="477948" y="562219"/>
                </a:lnTo>
                <a:lnTo>
                  <a:pt x="477948"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41" name="Freeform 87">
            <a:extLst>
              <a:ext uri="{FF2B5EF4-FFF2-40B4-BE49-F238E27FC236}">
                <a16:creationId xmlns:a16="http://schemas.microsoft.com/office/drawing/2014/main" id="{F205AD44-D1D3-0442-B2FC-5257A27A6BE8}"/>
              </a:ext>
            </a:extLst>
          </p:cNvPr>
          <p:cNvSpPr>
            <a:spLocks noChangeArrowheads="1"/>
          </p:cNvSpPr>
          <p:nvPr/>
        </p:nvSpPr>
        <p:spPr bwMode="auto">
          <a:xfrm>
            <a:off x="4860597" y="10643496"/>
            <a:ext cx="1530107" cy="1430434"/>
          </a:xfrm>
          <a:custGeom>
            <a:avLst/>
            <a:gdLst>
              <a:gd name="T0" fmla="*/ 788807 w 901339"/>
              <a:gd name="T1" fmla="*/ 617537 h 842602"/>
              <a:gd name="T2" fmla="*/ 901339 w 901339"/>
              <a:gd name="T3" fmla="*/ 730250 h 842602"/>
              <a:gd name="T4" fmla="*/ 788807 w 901339"/>
              <a:gd name="T5" fmla="*/ 842602 h 842602"/>
              <a:gd name="T6" fmla="*/ 676275 w 901339"/>
              <a:gd name="T7" fmla="*/ 730250 h 842602"/>
              <a:gd name="T8" fmla="*/ 788807 w 901339"/>
              <a:gd name="T9" fmla="*/ 617537 h 842602"/>
              <a:gd name="T10" fmla="*/ 450851 w 901339"/>
              <a:gd name="T11" fmla="*/ 617537 h 842602"/>
              <a:gd name="T12" fmla="*/ 563203 w 901339"/>
              <a:gd name="T13" fmla="*/ 730250 h 842602"/>
              <a:gd name="T14" fmla="*/ 450851 w 901339"/>
              <a:gd name="T15" fmla="*/ 842602 h 842602"/>
              <a:gd name="T16" fmla="*/ 338138 w 901339"/>
              <a:gd name="T17" fmla="*/ 730250 h 842602"/>
              <a:gd name="T18" fmla="*/ 450851 w 901339"/>
              <a:gd name="T19" fmla="*/ 617537 h 842602"/>
              <a:gd name="T20" fmla="*/ 112352 w 901339"/>
              <a:gd name="T21" fmla="*/ 617537 h 842602"/>
              <a:gd name="T22" fmla="*/ 225065 w 901339"/>
              <a:gd name="T23" fmla="*/ 730250 h 842602"/>
              <a:gd name="T24" fmla="*/ 112352 w 901339"/>
              <a:gd name="T25" fmla="*/ 842602 h 842602"/>
              <a:gd name="T26" fmla="*/ 0 w 901339"/>
              <a:gd name="T27" fmla="*/ 730250 h 842602"/>
              <a:gd name="T28" fmla="*/ 112352 w 901339"/>
              <a:gd name="T29" fmla="*/ 617537 h 842602"/>
              <a:gd name="T30" fmla="*/ 421604 w 901339"/>
              <a:gd name="T31" fmla="*/ 223837 h 842602"/>
              <a:gd name="T32" fmla="*/ 478149 w 901339"/>
              <a:gd name="T33" fmla="*/ 223837 h 842602"/>
              <a:gd name="T34" fmla="*/ 478149 w 901339"/>
              <a:gd name="T35" fmla="*/ 364428 h 842602"/>
              <a:gd name="T36" fmla="*/ 742863 w 901339"/>
              <a:gd name="T37" fmla="*/ 364428 h 842602"/>
              <a:gd name="T38" fmla="*/ 815615 w 901339"/>
              <a:gd name="T39" fmla="*/ 437246 h 842602"/>
              <a:gd name="T40" fmla="*/ 815615 w 901339"/>
              <a:gd name="T41" fmla="*/ 561615 h 842602"/>
              <a:gd name="T42" fmla="*/ 759431 w 901339"/>
              <a:gd name="T43" fmla="*/ 561615 h 842602"/>
              <a:gd name="T44" fmla="*/ 759431 w 901339"/>
              <a:gd name="T45" fmla="*/ 460678 h 842602"/>
              <a:gd name="T46" fmla="*/ 719453 w 901339"/>
              <a:gd name="T47" fmla="*/ 420664 h 842602"/>
              <a:gd name="T48" fmla="*/ 478149 w 901339"/>
              <a:gd name="T49" fmla="*/ 420664 h 842602"/>
              <a:gd name="T50" fmla="*/ 478149 w 901339"/>
              <a:gd name="T51" fmla="*/ 561615 h 842602"/>
              <a:gd name="T52" fmla="*/ 421604 w 901339"/>
              <a:gd name="T53" fmla="*/ 561615 h 842602"/>
              <a:gd name="T54" fmla="*/ 421604 w 901339"/>
              <a:gd name="T55" fmla="*/ 420664 h 842602"/>
              <a:gd name="T56" fmla="*/ 180300 w 901339"/>
              <a:gd name="T57" fmla="*/ 420664 h 842602"/>
              <a:gd name="T58" fmla="*/ 140322 w 901339"/>
              <a:gd name="T59" fmla="*/ 460678 h 842602"/>
              <a:gd name="T60" fmla="*/ 140322 w 901339"/>
              <a:gd name="T61" fmla="*/ 561615 h 842602"/>
              <a:gd name="T62" fmla="*/ 84138 w 901339"/>
              <a:gd name="T63" fmla="*/ 561615 h 842602"/>
              <a:gd name="T64" fmla="*/ 84138 w 901339"/>
              <a:gd name="T65" fmla="*/ 437246 h 842602"/>
              <a:gd name="T66" fmla="*/ 156890 w 901339"/>
              <a:gd name="T67" fmla="*/ 364428 h 842602"/>
              <a:gd name="T68" fmla="*/ 421604 w 901339"/>
              <a:gd name="T69" fmla="*/ 364428 h 842602"/>
              <a:gd name="T70" fmla="*/ 225425 w 901339"/>
              <a:gd name="T71" fmla="*/ 0 h 842602"/>
              <a:gd name="T72" fmla="*/ 675915 w 901339"/>
              <a:gd name="T73" fmla="*/ 0 h 842602"/>
              <a:gd name="T74" fmla="*/ 675915 w 901339"/>
              <a:gd name="T75" fmla="*/ 167916 h 842602"/>
              <a:gd name="T76" fmla="*/ 225425 w 901339"/>
              <a:gd name="T77" fmla="*/ 167916 h 842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01339" h="842602">
                <a:moveTo>
                  <a:pt x="788807" y="617537"/>
                </a:moveTo>
                <a:cubicBezTo>
                  <a:pt x="850844" y="617537"/>
                  <a:pt x="901339" y="668312"/>
                  <a:pt x="901339" y="730250"/>
                </a:cubicBezTo>
                <a:cubicBezTo>
                  <a:pt x="901339" y="792188"/>
                  <a:pt x="850844" y="842602"/>
                  <a:pt x="788807" y="842602"/>
                </a:cubicBezTo>
                <a:cubicBezTo>
                  <a:pt x="726410" y="842602"/>
                  <a:pt x="676275" y="792188"/>
                  <a:pt x="676275" y="730250"/>
                </a:cubicBezTo>
                <a:cubicBezTo>
                  <a:pt x="676275" y="668312"/>
                  <a:pt x="726410" y="617537"/>
                  <a:pt x="788807" y="617537"/>
                </a:cubicBezTo>
                <a:close/>
                <a:moveTo>
                  <a:pt x="450851" y="617537"/>
                </a:moveTo>
                <a:cubicBezTo>
                  <a:pt x="512788" y="617537"/>
                  <a:pt x="563203" y="668312"/>
                  <a:pt x="563203" y="730250"/>
                </a:cubicBezTo>
                <a:cubicBezTo>
                  <a:pt x="563203" y="792188"/>
                  <a:pt x="512788" y="842602"/>
                  <a:pt x="450851" y="842602"/>
                </a:cubicBezTo>
                <a:cubicBezTo>
                  <a:pt x="388553" y="842602"/>
                  <a:pt x="338138" y="792188"/>
                  <a:pt x="338138" y="730250"/>
                </a:cubicBezTo>
                <a:cubicBezTo>
                  <a:pt x="338138" y="668312"/>
                  <a:pt x="388553" y="617537"/>
                  <a:pt x="450851" y="617537"/>
                </a:cubicBezTo>
                <a:close/>
                <a:moveTo>
                  <a:pt x="112352" y="617537"/>
                </a:moveTo>
                <a:cubicBezTo>
                  <a:pt x="174290" y="617537"/>
                  <a:pt x="225065" y="668312"/>
                  <a:pt x="225065" y="730250"/>
                </a:cubicBezTo>
                <a:cubicBezTo>
                  <a:pt x="225065" y="792188"/>
                  <a:pt x="174290" y="842602"/>
                  <a:pt x="112352" y="842602"/>
                </a:cubicBezTo>
                <a:cubicBezTo>
                  <a:pt x="50414" y="842602"/>
                  <a:pt x="0" y="792188"/>
                  <a:pt x="0" y="730250"/>
                </a:cubicBezTo>
                <a:cubicBezTo>
                  <a:pt x="0" y="668312"/>
                  <a:pt x="50414" y="617537"/>
                  <a:pt x="112352" y="617537"/>
                </a:cubicBezTo>
                <a:close/>
                <a:moveTo>
                  <a:pt x="421604" y="223837"/>
                </a:moveTo>
                <a:lnTo>
                  <a:pt x="478149" y="223837"/>
                </a:lnTo>
                <a:lnTo>
                  <a:pt x="478149" y="364428"/>
                </a:lnTo>
                <a:lnTo>
                  <a:pt x="742863" y="364428"/>
                </a:lnTo>
                <a:lnTo>
                  <a:pt x="815615" y="437246"/>
                </a:lnTo>
                <a:lnTo>
                  <a:pt x="815615" y="561615"/>
                </a:lnTo>
                <a:lnTo>
                  <a:pt x="759431" y="561615"/>
                </a:lnTo>
                <a:lnTo>
                  <a:pt x="759431" y="460678"/>
                </a:lnTo>
                <a:lnTo>
                  <a:pt x="719453" y="420664"/>
                </a:lnTo>
                <a:lnTo>
                  <a:pt x="478149" y="420664"/>
                </a:lnTo>
                <a:lnTo>
                  <a:pt x="478149" y="561615"/>
                </a:lnTo>
                <a:lnTo>
                  <a:pt x="421604" y="561615"/>
                </a:lnTo>
                <a:lnTo>
                  <a:pt x="421604" y="420664"/>
                </a:lnTo>
                <a:lnTo>
                  <a:pt x="180300" y="420664"/>
                </a:lnTo>
                <a:lnTo>
                  <a:pt x="140322" y="460678"/>
                </a:lnTo>
                <a:lnTo>
                  <a:pt x="140322" y="561615"/>
                </a:lnTo>
                <a:lnTo>
                  <a:pt x="84138" y="561615"/>
                </a:lnTo>
                <a:lnTo>
                  <a:pt x="84138" y="437246"/>
                </a:lnTo>
                <a:lnTo>
                  <a:pt x="156890" y="364428"/>
                </a:lnTo>
                <a:lnTo>
                  <a:pt x="421604" y="364428"/>
                </a:lnTo>
                <a:lnTo>
                  <a:pt x="421604" y="223837"/>
                </a:lnTo>
                <a:close/>
                <a:moveTo>
                  <a:pt x="225425" y="0"/>
                </a:moveTo>
                <a:lnTo>
                  <a:pt x="675915" y="0"/>
                </a:lnTo>
                <a:lnTo>
                  <a:pt x="675915" y="167916"/>
                </a:lnTo>
                <a:lnTo>
                  <a:pt x="225425" y="167916"/>
                </a:lnTo>
                <a:lnTo>
                  <a:pt x="225425"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43" name="Freeform 76">
            <a:extLst>
              <a:ext uri="{FF2B5EF4-FFF2-40B4-BE49-F238E27FC236}">
                <a16:creationId xmlns:a16="http://schemas.microsoft.com/office/drawing/2014/main" id="{BCCB197C-EECB-3647-9A24-64CBE8058F93}"/>
              </a:ext>
            </a:extLst>
          </p:cNvPr>
          <p:cNvSpPr>
            <a:spLocks noChangeArrowheads="1"/>
          </p:cNvSpPr>
          <p:nvPr/>
        </p:nvSpPr>
        <p:spPr bwMode="auto">
          <a:xfrm>
            <a:off x="4863290" y="5287515"/>
            <a:ext cx="1527414" cy="1144887"/>
          </a:xfrm>
          <a:custGeom>
            <a:avLst/>
            <a:gdLst>
              <a:gd name="T0" fmla="*/ 699848 w 2499"/>
              <a:gd name="T1" fmla="*/ 265416 h 1876"/>
              <a:gd name="T2" fmla="*/ 687241 w 2499"/>
              <a:gd name="T3" fmla="*/ 227653 h 1876"/>
              <a:gd name="T4" fmla="*/ 649781 w 2499"/>
              <a:gd name="T5" fmla="*/ 240241 h 1876"/>
              <a:gd name="T6" fmla="*/ 590350 w 2499"/>
              <a:gd name="T7" fmla="*/ 280880 h 1876"/>
              <a:gd name="T8" fmla="*/ 684360 w 2499"/>
              <a:gd name="T9" fmla="*/ 140620 h 1876"/>
              <a:gd name="T10" fmla="*/ 692284 w 2499"/>
              <a:gd name="T11" fmla="*/ 280880 h 1876"/>
              <a:gd name="T12" fmla="*/ 674995 w 2499"/>
              <a:gd name="T13" fmla="*/ 589813 h 1876"/>
              <a:gd name="T14" fmla="*/ 646900 w 2499"/>
              <a:gd name="T15" fmla="*/ 561760 h 1876"/>
              <a:gd name="T16" fmla="*/ 674995 w 2499"/>
              <a:gd name="T17" fmla="*/ 533708 h 1876"/>
              <a:gd name="T18" fmla="*/ 703089 w 2499"/>
              <a:gd name="T19" fmla="*/ 561760 h 1876"/>
              <a:gd name="T20" fmla="*/ 281308 w 2499"/>
              <a:gd name="T21" fmla="*/ 589813 h 1876"/>
              <a:gd name="T22" fmla="*/ 253213 w 2499"/>
              <a:gd name="T23" fmla="*/ 561760 h 1876"/>
              <a:gd name="T24" fmla="*/ 281308 w 2499"/>
              <a:gd name="T25" fmla="*/ 533708 h 1876"/>
              <a:gd name="T26" fmla="*/ 309403 w 2499"/>
              <a:gd name="T27" fmla="*/ 561760 h 1876"/>
              <a:gd name="T28" fmla="*/ 281308 w 2499"/>
              <a:gd name="T29" fmla="*/ 589813 h 1876"/>
              <a:gd name="T30" fmla="*/ 721459 w 2499"/>
              <a:gd name="T31" fmla="*/ 84516 h 1876"/>
              <a:gd name="T32" fmla="*/ 534161 w 2499"/>
              <a:gd name="T33" fmla="*/ 393088 h 1876"/>
              <a:gd name="T34" fmla="*/ 506066 w 2499"/>
              <a:gd name="T35" fmla="*/ 0 h 1876"/>
              <a:gd name="T36" fmla="*/ 0 w 2499"/>
              <a:gd name="T37" fmla="*/ 168672 h 1876"/>
              <a:gd name="T38" fmla="*/ 197024 w 2499"/>
              <a:gd name="T39" fmla="*/ 84516 h 1876"/>
              <a:gd name="T40" fmla="*/ 377478 w 2499"/>
              <a:gd name="T41" fmla="*/ 196724 h 1876"/>
              <a:gd name="T42" fmla="*/ 197024 w 2499"/>
              <a:gd name="T43" fmla="*/ 308932 h 1876"/>
              <a:gd name="T44" fmla="*/ 0 w 2499"/>
              <a:gd name="T45" fmla="*/ 224776 h 1876"/>
              <a:gd name="T46" fmla="*/ 44663 w 2499"/>
              <a:gd name="T47" fmla="*/ 589813 h 1876"/>
              <a:gd name="T48" fmla="*/ 144796 w 2499"/>
              <a:gd name="T49" fmla="*/ 589813 h 1876"/>
              <a:gd name="T50" fmla="*/ 140834 w 2499"/>
              <a:gd name="T51" fmla="*/ 561760 h 1876"/>
              <a:gd name="T52" fmla="*/ 253213 w 2499"/>
              <a:gd name="T53" fmla="*/ 449193 h 1876"/>
              <a:gd name="T54" fmla="*/ 267260 w 2499"/>
              <a:gd name="T55" fmla="*/ 450991 h 1876"/>
              <a:gd name="T56" fmla="*/ 168929 w 2499"/>
              <a:gd name="T57" fmla="*/ 561760 h 1876"/>
              <a:gd name="T58" fmla="*/ 281308 w 2499"/>
              <a:gd name="T59" fmla="*/ 674328 h 1876"/>
              <a:gd name="T60" fmla="*/ 534161 w 2499"/>
              <a:gd name="T61" fmla="*/ 589813 h 1876"/>
              <a:gd name="T62" fmla="*/ 538123 w 2499"/>
              <a:gd name="T63" fmla="*/ 589813 h 1876"/>
              <a:gd name="T64" fmla="*/ 534161 w 2499"/>
              <a:gd name="T65" fmla="*/ 561760 h 1876"/>
              <a:gd name="T66" fmla="*/ 646900 w 2499"/>
              <a:gd name="T67" fmla="*/ 449193 h 1876"/>
              <a:gd name="T68" fmla="*/ 660587 w 2499"/>
              <a:gd name="T69" fmla="*/ 450991 h 1876"/>
              <a:gd name="T70" fmla="*/ 660587 w 2499"/>
              <a:gd name="T71" fmla="*/ 450991 h 1876"/>
              <a:gd name="T72" fmla="*/ 562255 w 2499"/>
              <a:gd name="T73" fmla="*/ 561760 h 1876"/>
              <a:gd name="T74" fmla="*/ 674995 w 2499"/>
              <a:gd name="T75" fmla="*/ 674328 h 1876"/>
              <a:gd name="T76" fmla="*/ 855450 w 2499"/>
              <a:gd name="T77" fmla="*/ 589813 h 1876"/>
              <a:gd name="T78" fmla="*/ 899753 w 2499"/>
              <a:gd name="T79" fmla="*/ 425816 h 1876"/>
              <a:gd name="T80" fmla="*/ 808625 w 2499"/>
              <a:gd name="T81" fmla="*/ 287713 h 18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99" h="1876">
                <a:moveTo>
                  <a:pt x="1922" y="781"/>
                </a:moveTo>
                <a:lnTo>
                  <a:pt x="1943" y="738"/>
                </a:lnTo>
                <a:cubicBezTo>
                  <a:pt x="1962" y="699"/>
                  <a:pt x="1947" y="652"/>
                  <a:pt x="1908" y="633"/>
                </a:cubicBezTo>
                <a:cubicBezTo>
                  <a:pt x="1870" y="614"/>
                  <a:pt x="1822" y="629"/>
                  <a:pt x="1804" y="668"/>
                </a:cubicBezTo>
                <a:lnTo>
                  <a:pt x="1747" y="781"/>
                </a:lnTo>
                <a:lnTo>
                  <a:pt x="1639" y="781"/>
                </a:lnTo>
                <a:lnTo>
                  <a:pt x="1639" y="391"/>
                </a:lnTo>
                <a:lnTo>
                  <a:pt x="1900" y="391"/>
                </a:lnTo>
                <a:lnTo>
                  <a:pt x="2067" y="781"/>
                </a:lnTo>
                <a:lnTo>
                  <a:pt x="1922" y="781"/>
                </a:lnTo>
                <a:close/>
                <a:moveTo>
                  <a:pt x="1874" y="1640"/>
                </a:moveTo>
                <a:lnTo>
                  <a:pt x="1874" y="1640"/>
                </a:lnTo>
                <a:cubicBezTo>
                  <a:pt x="1830" y="1640"/>
                  <a:pt x="1796" y="1605"/>
                  <a:pt x="1796" y="1562"/>
                </a:cubicBezTo>
                <a:cubicBezTo>
                  <a:pt x="1796" y="1519"/>
                  <a:pt x="1830" y="1484"/>
                  <a:pt x="1874" y="1484"/>
                </a:cubicBezTo>
                <a:cubicBezTo>
                  <a:pt x="1917" y="1484"/>
                  <a:pt x="1952" y="1519"/>
                  <a:pt x="1952" y="1562"/>
                </a:cubicBezTo>
                <a:cubicBezTo>
                  <a:pt x="1952" y="1605"/>
                  <a:pt x="1917" y="1640"/>
                  <a:pt x="1874" y="1640"/>
                </a:cubicBezTo>
                <a:close/>
                <a:moveTo>
                  <a:pt x="781" y="1640"/>
                </a:moveTo>
                <a:lnTo>
                  <a:pt x="781" y="1640"/>
                </a:lnTo>
                <a:cubicBezTo>
                  <a:pt x="738" y="1640"/>
                  <a:pt x="703" y="1605"/>
                  <a:pt x="703" y="1562"/>
                </a:cubicBezTo>
                <a:cubicBezTo>
                  <a:pt x="703" y="1519"/>
                  <a:pt x="738" y="1484"/>
                  <a:pt x="781" y="1484"/>
                </a:cubicBezTo>
                <a:cubicBezTo>
                  <a:pt x="824" y="1484"/>
                  <a:pt x="859" y="1519"/>
                  <a:pt x="859" y="1562"/>
                </a:cubicBezTo>
                <a:cubicBezTo>
                  <a:pt x="859" y="1605"/>
                  <a:pt x="824" y="1640"/>
                  <a:pt x="781" y="1640"/>
                </a:cubicBezTo>
                <a:close/>
                <a:moveTo>
                  <a:pt x="2245" y="800"/>
                </a:moveTo>
                <a:lnTo>
                  <a:pt x="2003" y="235"/>
                </a:lnTo>
                <a:lnTo>
                  <a:pt x="1483" y="235"/>
                </a:lnTo>
                <a:lnTo>
                  <a:pt x="1483" y="1093"/>
                </a:lnTo>
                <a:lnTo>
                  <a:pt x="1405" y="1093"/>
                </a:lnTo>
                <a:lnTo>
                  <a:pt x="1405" y="0"/>
                </a:lnTo>
                <a:lnTo>
                  <a:pt x="0" y="0"/>
                </a:lnTo>
                <a:lnTo>
                  <a:pt x="0" y="469"/>
                </a:lnTo>
                <a:lnTo>
                  <a:pt x="547" y="469"/>
                </a:lnTo>
                <a:lnTo>
                  <a:pt x="547" y="235"/>
                </a:lnTo>
                <a:lnTo>
                  <a:pt x="735" y="235"/>
                </a:lnTo>
                <a:lnTo>
                  <a:pt x="1048" y="547"/>
                </a:lnTo>
                <a:lnTo>
                  <a:pt x="735" y="859"/>
                </a:lnTo>
                <a:lnTo>
                  <a:pt x="547" y="859"/>
                </a:lnTo>
                <a:lnTo>
                  <a:pt x="547" y="625"/>
                </a:lnTo>
                <a:lnTo>
                  <a:pt x="0" y="625"/>
                </a:lnTo>
                <a:lnTo>
                  <a:pt x="0" y="1516"/>
                </a:lnTo>
                <a:lnTo>
                  <a:pt x="124" y="1640"/>
                </a:lnTo>
                <a:lnTo>
                  <a:pt x="402" y="1640"/>
                </a:lnTo>
                <a:cubicBezTo>
                  <a:pt x="395" y="1615"/>
                  <a:pt x="391" y="1590"/>
                  <a:pt x="391" y="1562"/>
                </a:cubicBezTo>
                <a:cubicBezTo>
                  <a:pt x="391" y="1390"/>
                  <a:pt x="530" y="1249"/>
                  <a:pt x="703" y="1249"/>
                </a:cubicBezTo>
                <a:cubicBezTo>
                  <a:pt x="717" y="1249"/>
                  <a:pt x="729" y="1252"/>
                  <a:pt x="742" y="1254"/>
                </a:cubicBezTo>
                <a:cubicBezTo>
                  <a:pt x="588" y="1273"/>
                  <a:pt x="469" y="1403"/>
                  <a:pt x="469" y="1562"/>
                </a:cubicBezTo>
                <a:cubicBezTo>
                  <a:pt x="469" y="1735"/>
                  <a:pt x="608" y="1875"/>
                  <a:pt x="781" y="1875"/>
                </a:cubicBezTo>
                <a:cubicBezTo>
                  <a:pt x="926" y="1875"/>
                  <a:pt x="1047" y="1775"/>
                  <a:pt x="1082" y="1640"/>
                </a:cubicBezTo>
                <a:lnTo>
                  <a:pt x="1483" y="1640"/>
                </a:lnTo>
                <a:lnTo>
                  <a:pt x="1494" y="1640"/>
                </a:lnTo>
                <a:cubicBezTo>
                  <a:pt x="1487" y="1615"/>
                  <a:pt x="1483" y="1590"/>
                  <a:pt x="1483" y="1562"/>
                </a:cubicBezTo>
                <a:cubicBezTo>
                  <a:pt x="1483" y="1390"/>
                  <a:pt x="1623" y="1249"/>
                  <a:pt x="1796" y="1249"/>
                </a:cubicBezTo>
                <a:cubicBezTo>
                  <a:pt x="1809" y="1249"/>
                  <a:pt x="1821" y="1252"/>
                  <a:pt x="1834" y="1254"/>
                </a:cubicBezTo>
                <a:cubicBezTo>
                  <a:pt x="1680" y="1274"/>
                  <a:pt x="1561" y="1403"/>
                  <a:pt x="1561" y="1562"/>
                </a:cubicBezTo>
                <a:cubicBezTo>
                  <a:pt x="1561" y="1735"/>
                  <a:pt x="1701" y="1875"/>
                  <a:pt x="1874" y="1875"/>
                </a:cubicBezTo>
                <a:cubicBezTo>
                  <a:pt x="2019" y="1875"/>
                  <a:pt x="2140" y="1775"/>
                  <a:pt x="2175" y="1640"/>
                </a:cubicBezTo>
                <a:lnTo>
                  <a:pt x="2375" y="1640"/>
                </a:lnTo>
                <a:lnTo>
                  <a:pt x="2498" y="1516"/>
                </a:lnTo>
                <a:lnTo>
                  <a:pt x="2498" y="1184"/>
                </a:lnTo>
                <a:cubicBezTo>
                  <a:pt x="2498" y="1016"/>
                  <a:pt x="2398" y="867"/>
                  <a:pt x="2245" y="800"/>
                </a:cubicBezTo>
                <a:close/>
              </a:path>
            </a:pathLst>
          </a:custGeom>
          <a:solidFill>
            <a:schemeClr val="bg1"/>
          </a:solidFill>
          <a:ln>
            <a:noFill/>
          </a:ln>
          <a:effectLst/>
        </p:spPr>
        <p:txBody>
          <a:bodyPr wrap="none" anchor="ctr"/>
          <a:lstStyle/>
          <a:p>
            <a:endParaRPr lang="en-US" dirty="0">
              <a:latin typeface="Lato Light" panose="020F0502020204030203" pitchFamily="34" charset="0"/>
            </a:endParaRPr>
          </a:p>
        </p:txBody>
      </p:sp>
      <p:sp>
        <p:nvSpPr>
          <p:cNvPr id="48" name="TextBox 47">
            <a:extLst>
              <a:ext uri="{FF2B5EF4-FFF2-40B4-BE49-F238E27FC236}">
                <a16:creationId xmlns:a16="http://schemas.microsoft.com/office/drawing/2014/main" id="{0DE6FB44-9027-0B43-8818-D536AB070C2A}"/>
              </a:ext>
            </a:extLst>
          </p:cNvPr>
          <p:cNvSpPr txBox="1"/>
          <p:nvPr/>
        </p:nvSpPr>
        <p:spPr>
          <a:xfrm>
            <a:off x="5138176" y="4146777"/>
            <a:ext cx="974947" cy="1015663"/>
          </a:xfrm>
          <a:prstGeom prst="rect">
            <a:avLst/>
          </a:prstGeom>
          <a:noFill/>
        </p:spPr>
        <p:txBody>
          <a:bodyPr wrap="none" rtlCol="0" anchor="ctr">
            <a:spAutoFit/>
          </a:bodyPr>
          <a:lstStyle/>
          <a:p>
            <a:pPr algn="ctr"/>
            <a:r>
              <a:rPr lang="en-US" sz="6000" b="1" dirty="0">
                <a:solidFill>
                  <a:schemeClr val="bg1"/>
                </a:solidFill>
                <a:latin typeface="Poppins" pitchFamily="2" charset="77"/>
                <a:cs typeface="Poppins" pitchFamily="2" charset="77"/>
              </a:rPr>
              <a:t>01</a:t>
            </a:r>
          </a:p>
        </p:txBody>
      </p:sp>
      <p:sp>
        <p:nvSpPr>
          <p:cNvPr id="49" name="TextBox 48">
            <a:extLst>
              <a:ext uri="{FF2B5EF4-FFF2-40B4-BE49-F238E27FC236}">
                <a16:creationId xmlns:a16="http://schemas.microsoft.com/office/drawing/2014/main" id="{2981712C-BDEC-C242-95F5-819FE32AE538}"/>
              </a:ext>
            </a:extLst>
          </p:cNvPr>
          <p:cNvSpPr txBox="1"/>
          <p:nvPr/>
        </p:nvSpPr>
        <p:spPr>
          <a:xfrm>
            <a:off x="5050011" y="9537521"/>
            <a:ext cx="1151277" cy="1015663"/>
          </a:xfrm>
          <a:prstGeom prst="rect">
            <a:avLst/>
          </a:prstGeom>
          <a:noFill/>
        </p:spPr>
        <p:txBody>
          <a:bodyPr wrap="none" rtlCol="0" anchor="ctr">
            <a:spAutoFit/>
          </a:bodyPr>
          <a:lstStyle/>
          <a:p>
            <a:pPr algn="ctr"/>
            <a:r>
              <a:rPr lang="en-US" sz="6000" b="1" dirty="0">
                <a:solidFill>
                  <a:schemeClr val="bg1"/>
                </a:solidFill>
                <a:latin typeface="Poppins" pitchFamily="2" charset="77"/>
                <a:cs typeface="Poppins" pitchFamily="2" charset="77"/>
              </a:rPr>
              <a:t>03</a:t>
            </a:r>
          </a:p>
        </p:txBody>
      </p:sp>
      <p:sp>
        <p:nvSpPr>
          <p:cNvPr id="50" name="TextBox 49">
            <a:extLst>
              <a:ext uri="{FF2B5EF4-FFF2-40B4-BE49-F238E27FC236}">
                <a16:creationId xmlns:a16="http://schemas.microsoft.com/office/drawing/2014/main" id="{BCC21390-D56E-C34C-B854-B49EA85537BC}"/>
              </a:ext>
            </a:extLst>
          </p:cNvPr>
          <p:cNvSpPr txBox="1"/>
          <p:nvPr/>
        </p:nvSpPr>
        <p:spPr>
          <a:xfrm>
            <a:off x="7864032" y="6810002"/>
            <a:ext cx="1125629" cy="1015663"/>
          </a:xfrm>
          <a:prstGeom prst="rect">
            <a:avLst/>
          </a:prstGeom>
          <a:noFill/>
        </p:spPr>
        <p:txBody>
          <a:bodyPr wrap="none" rtlCol="0" anchor="ctr">
            <a:spAutoFit/>
          </a:bodyPr>
          <a:lstStyle/>
          <a:p>
            <a:pPr algn="ctr"/>
            <a:r>
              <a:rPr lang="en-US" sz="6000" b="1" dirty="0">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00C1C146-3EF6-EA47-8998-5D96C0EB6D5D}"/>
              </a:ext>
            </a:extLst>
          </p:cNvPr>
          <p:cNvSpPr txBox="1"/>
          <p:nvPr/>
        </p:nvSpPr>
        <p:spPr>
          <a:xfrm>
            <a:off x="2090577" y="6806755"/>
            <a:ext cx="1207382" cy="1015663"/>
          </a:xfrm>
          <a:prstGeom prst="rect">
            <a:avLst/>
          </a:prstGeom>
          <a:noFill/>
        </p:spPr>
        <p:txBody>
          <a:bodyPr wrap="none" rtlCol="0" anchor="ctr">
            <a:spAutoFit/>
          </a:bodyPr>
          <a:lstStyle/>
          <a:p>
            <a:pPr algn="ctr"/>
            <a:r>
              <a:rPr lang="en-US" sz="6000" b="1" dirty="0">
                <a:solidFill>
                  <a:schemeClr val="bg1"/>
                </a:solidFill>
                <a:latin typeface="Poppins" pitchFamily="2" charset="77"/>
                <a:cs typeface="Poppins" pitchFamily="2" charset="77"/>
              </a:rPr>
              <a:t>04</a:t>
            </a:r>
          </a:p>
        </p:txBody>
      </p:sp>
      <p:sp>
        <p:nvSpPr>
          <p:cNvPr id="24" name="TextBox 23">
            <a:extLst>
              <a:ext uri="{FF2B5EF4-FFF2-40B4-BE49-F238E27FC236}">
                <a16:creationId xmlns:a16="http://schemas.microsoft.com/office/drawing/2014/main" id="{69C98AFE-4F15-4A44-BA33-0093D8A68514}"/>
              </a:ext>
            </a:extLst>
          </p:cNvPr>
          <p:cNvSpPr txBox="1"/>
          <p:nvPr/>
        </p:nvSpPr>
        <p:spPr>
          <a:xfrm>
            <a:off x="620296" y="112133"/>
            <a:ext cx="21064046" cy="1231106"/>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lnSpc>
                <a:spcPct val="100000"/>
              </a:lnSpc>
            </a:pPr>
            <a:r>
              <a:rPr lang="en-US" sz="7400" dirty="0">
                <a:latin typeface="Poppins" panose="00000500000000000000" pitchFamily="2" charset="0"/>
                <a:cs typeface="Poppins" panose="00000500000000000000" pitchFamily="2" charset="0"/>
              </a:rPr>
              <a:t>QUALITY IMPROVEMENT</a:t>
            </a:r>
            <a:endParaRPr lang="en-US" sz="8800" spc="-530" dirty="0">
              <a:solidFill>
                <a:schemeClr val="tx2">
                  <a:lumMod val="50000"/>
                  <a:lumOff val="50000"/>
                </a:schemeClr>
              </a:solidFill>
              <a:latin typeface="Poppins" panose="00000500000000000000" pitchFamily="2" charset="0"/>
              <a:cs typeface="Poppins" panose="00000500000000000000" pitchFamily="2" charset="0"/>
            </a:endParaRPr>
          </a:p>
        </p:txBody>
      </p:sp>
      <p:sp>
        <p:nvSpPr>
          <p:cNvPr id="3" name="Rectangle: Rounded Corners 2">
            <a:extLst>
              <a:ext uri="{FF2B5EF4-FFF2-40B4-BE49-F238E27FC236}">
                <a16:creationId xmlns:a16="http://schemas.microsoft.com/office/drawing/2014/main" id="{44216393-3CFD-4FDE-872D-58B016F931D4}"/>
              </a:ext>
            </a:extLst>
          </p:cNvPr>
          <p:cNvSpPr/>
          <p:nvPr/>
        </p:nvSpPr>
        <p:spPr>
          <a:xfrm>
            <a:off x="11508970" y="9193937"/>
            <a:ext cx="3072468" cy="8473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114BC6D7-94E5-47DF-AA8C-37EF122A3B6C}"/>
              </a:ext>
            </a:extLst>
          </p:cNvPr>
          <p:cNvSpPr/>
          <p:nvPr/>
        </p:nvSpPr>
        <p:spPr>
          <a:xfrm>
            <a:off x="14465943" y="9200078"/>
            <a:ext cx="3072468" cy="8473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D9847733-5C9B-4B0A-8DC6-8DC884650384}"/>
              </a:ext>
            </a:extLst>
          </p:cNvPr>
          <p:cNvSpPr/>
          <p:nvPr/>
        </p:nvSpPr>
        <p:spPr>
          <a:xfrm>
            <a:off x="17404091" y="9187260"/>
            <a:ext cx="3072468" cy="84731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86F0672E-4FF1-4AC8-B20F-421D8CF6A6F8}"/>
              </a:ext>
            </a:extLst>
          </p:cNvPr>
          <p:cNvSpPr/>
          <p:nvPr/>
        </p:nvSpPr>
        <p:spPr>
          <a:xfrm>
            <a:off x="20358572" y="9187787"/>
            <a:ext cx="3072468" cy="847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10;&#10;Description automatically generated">
            <a:extLst>
              <a:ext uri="{FF2B5EF4-FFF2-40B4-BE49-F238E27FC236}">
                <a16:creationId xmlns:a16="http://schemas.microsoft.com/office/drawing/2014/main" id="{C5A6C7D9-90EC-4488-A343-AFC022E4E30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5563" y="12729057"/>
            <a:ext cx="2529910" cy="732546"/>
          </a:xfrm>
          <a:prstGeom prst="rect">
            <a:avLst/>
          </a:prstGeom>
        </p:spPr>
      </p:pic>
      <p:sp>
        <p:nvSpPr>
          <p:cNvPr id="33" name="TextBox 32">
            <a:extLst>
              <a:ext uri="{FF2B5EF4-FFF2-40B4-BE49-F238E27FC236}">
                <a16:creationId xmlns:a16="http://schemas.microsoft.com/office/drawing/2014/main" id="{7A3C8469-865E-4308-957C-797152732C1C}"/>
              </a:ext>
            </a:extLst>
          </p:cNvPr>
          <p:cNvSpPr txBox="1"/>
          <p:nvPr/>
        </p:nvSpPr>
        <p:spPr>
          <a:xfrm>
            <a:off x="23375388" y="12817560"/>
            <a:ext cx="1002262" cy="646331"/>
          </a:xfrm>
          <a:prstGeom prst="rect">
            <a:avLst/>
          </a:prstGeom>
          <a:noFill/>
        </p:spPr>
        <p:txBody>
          <a:bodyPr wrap="square" rtlCol="0">
            <a:spAutoFit/>
          </a:bodyPr>
          <a:lstStyle/>
          <a:p>
            <a:fld id="{599D1B36-20A6-4DCA-AA09-A5AFD1D3C101}" type="slidenum">
              <a:rPr lang="en-US" smtClean="0"/>
              <a:t>14</a:t>
            </a:fld>
            <a:endParaRPr lang="en-US" dirty="0"/>
          </a:p>
        </p:txBody>
      </p:sp>
      <p:sp>
        <p:nvSpPr>
          <p:cNvPr id="34" name="TextBox 33">
            <a:extLst>
              <a:ext uri="{FF2B5EF4-FFF2-40B4-BE49-F238E27FC236}">
                <a16:creationId xmlns:a16="http://schemas.microsoft.com/office/drawing/2014/main" id="{2F0D2AFB-B7FC-367D-6F4F-7084AF80AEA4}"/>
              </a:ext>
            </a:extLst>
          </p:cNvPr>
          <p:cNvSpPr txBox="1"/>
          <p:nvPr/>
        </p:nvSpPr>
        <p:spPr>
          <a:xfrm>
            <a:off x="11550016" y="2964330"/>
            <a:ext cx="11825372" cy="5078313"/>
          </a:xfrm>
          <a:prstGeom prst="rect">
            <a:avLst/>
          </a:prstGeom>
          <a:noFill/>
        </p:spPr>
        <p:txBody>
          <a:bodyPr wrap="square">
            <a:spAutoFit/>
          </a:bodyPr>
          <a:lstStyle/>
          <a:p>
            <a:r>
              <a:rPr lang="en-US" dirty="0">
                <a:solidFill>
                  <a:srgbClr val="000000"/>
                </a:solidFill>
                <a:latin typeface="Arial" panose="020B0604020202020204" pitchFamily="34" charset="0"/>
              </a:rPr>
              <a:t>Quality improvement entails the development and implementation of activities to make changes to the program in response to the performance data results. To do this, recipients are required to implement quality improvement activities aimed at improving patient care, health outcomes, and patient satisfaction. Recipients are expected to implement quality improvement activities using a defined approach or methodology (e.g., model for improvement, Lean). </a:t>
            </a:r>
          </a:p>
        </p:txBody>
      </p:sp>
    </p:spTree>
    <p:extLst>
      <p:ext uri="{BB962C8B-B14F-4D97-AF65-F5344CB8AC3E}">
        <p14:creationId xmlns:p14="http://schemas.microsoft.com/office/powerpoint/2010/main" val="303712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0353">
            <a:extLst>
              <a:ext uri="{FF2B5EF4-FFF2-40B4-BE49-F238E27FC236}">
                <a16:creationId xmlns:a16="http://schemas.microsoft.com/office/drawing/2014/main" id="{6A1FFD52-4675-194B-8A0C-572480362906}"/>
              </a:ext>
            </a:extLst>
          </p:cNvPr>
          <p:cNvSpPr/>
          <p:nvPr/>
        </p:nvSpPr>
        <p:spPr>
          <a:xfrm>
            <a:off x="0" y="8367371"/>
            <a:ext cx="24377652" cy="5340031"/>
          </a:xfrm>
          <a:prstGeom prst="rect">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nvGrpSpPr>
          <p:cNvPr id="136" name="Group 135">
            <a:extLst>
              <a:ext uri="{FF2B5EF4-FFF2-40B4-BE49-F238E27FC236}">
                <a16:creationId xmlns:a16="http://schemas.microsoft.com/office/drawing/2014/main" id="{53FCCACF-444B-0649-8142-2DD4B987D1D7}"/>
              </a:ext>
            </a:extLst>
          </p:cNvPr>
          <p:cNvGrpSpPr/>
          <p:nvPr/>
        </p:nvGrpSpPr>
        <p:grpSpPr>
          <a:xfrm>
            <a:off x="15286598" y="4122245"/>
            <a:ext cx="7568848" cy="9607208"/>
            <a:chOff x="14407368" y="4108798"/>
            <a:chExt cx="7568848" cy="9607208"/>
          </a:xfrm>
        </p:grpSpPr>
        <p:sp>
          <p:nvSpPr>
            <p:cNvPr id="20" name="Shape 10354">
              <a:extLst>
                <a:ext uri="{FF2B5EF4-FFF2-40B4-BE49-F238E27FC236}">
                  <a16:creationId xmlns:a16="http://schemas.microsoft.com/office/drawing/2014/main" id="{1AF6E9D1-E39E-2347-B3D8-2E62B5183C9F}"/>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2" name="Shape 10355">
              <a:extLst>
                <a:ext uri="{FF2B5EF4-FFF2-40B4-BE49-F238E27FC236}">
                  <a16:creationId xmlns:a16="http://schemas.microsoft.com/office/drawing/2014/main" id="{8F61FE95-7CAD-8C41-81FE-00950BA828F8}"/>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3" name="Shape 10356">
              <a:extLst>
                <a:ext uri="{FF2B5EF4-FFF2-40B4-BE49-F238E27FC236}">
                  <a16:creationId xmlns:a16="http://schemas.microsoft.com/office/drawing/2014/main" id="{A902A086-2BD5-4F4B-A000-CAABFF81B20A}"/>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4" name="Shape 10357">
              <a:extLst>
                <a:ext uri="{FF2B5EF4-FFF2-40B4-BE49-F238E27FC236}">
                  <a16:creationId xmlns:a16="http://schemas.microsoft.com/office/drawing/2014/main" id="{01C361C7-AC21-F649-85FE-EC7EDE598293}"/>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5" name="Shape 10358">
              <a:extLst>
                <a:ext uri="{FF2B5EF4-FFF2-40B4-BE49-F238E27FC236}">
                  <a16:creationId xmlns:a16="http://schemas.microsoft.com/office/drawing/2014/main" id="{2080FAA2-7AD4-F04A-9C62-00BD4F590C60}"/>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6" name="Shape 10359">
              <a:extLst>
                <a:ext uri="{FF2B5EF4-FFF2-40B4-BE49-F238E27FC236}">
                  <a16:creationId xmlns:a16="http://schemas.microsoft.com/office/drawing/2014/main" id="{72CCE432-91CD-5649-A685-BDC03E2460F0}"/>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7" name="Shape 10360">
              <a:extLst>
                <a:ext uri="{FF2B5EF4-FFF2-40B4-BE49-F238E27FC236}">
                  <a16:creationId xmlns:a16="http://schemas.microsoft.com/office/drawing/2014/main" id="{D570EF8B-7D1C-B047-93AD-B594802A38BD}"/>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8" name="Shape 10361">
              <a:extLst>
                <a:ext uri="{FF2B5EF4-FFF2-40B4-BE49-F238E27FC236}">
                  <a16:creationId xmlns:a16="http://schemas.microsoft.com/office/drawing/2014/main" id="{36B6EC0D-D121-1C40-A81A-FEC58FBC578D}"/>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9" name="Shape 10362">
              <a:extLst>
                <a:ext uri="{FF2B5EF4-FFF2-40B4-BE49-F238E27FC236}">
                  <a16:creationId xmlns:a16="http://schemas.microsoft.com/office/drawing/2014/main" id="{E80A1BE0-72C6-E24A-A313-BDDAEAFA840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0" name="Shape 10363">
              <a:extLst>
                <a:ext uri="{FF2B5EF4-FFF2-40B4-BE49-F238E27FC236}">
                  <a16:creationId xmlns:a16="http://schemas.microsoft.com/office/drawing/2014/main" id="{9C5A230D-0995-754B-87D5-2BEA4CF28050}"/>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1" name="Shape 10364">
              <a:extLst>
                <a:ext uri="{FF2B5EF4-FFF2-40B4-BE49-F238E27FC236}">
                  <a16:creationId xmlns:a16="http://schemas.microsoft.com/office/drawing/2014/main" id="{CED13C75-3AC9-8F43-A27D-3FC36A4C4F51}"/>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2" name="Shape 10365">
              <a:extLst>
                <a:ext uri="{FF2B5EF4-FFF2-40B4-BE49-F238E27FC236}">
                  <a16:creationId xmlns:a16="http://schemas.microsoft.com/office/drawing/2014/main" id="{B8489F4D-6D7B-BA49-BE58-0A63A096589A}"/>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3" name="Shape 10366">
              <a:extLst>
                <a:ext uri="{FF2B5EF4-FFF2-40B4-BE49-F238E27FC236}">
                  <a16:creationId xmlns:a16="http://schemas.microsoft.com/office/drawing/2014/main" id="{F0775CE7-45AD-0B43-9A00-1588BDAD5231}"/>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4" name="Shape 10367">
              <a:extLst>
                <a:ext uri="{FF2B5EF4-FFF2-40B4-BE49-F238E27FC236}">
                  <a16:creationId xmlns:a16="http://schemas.microsoft.com/office/drawing/2014/main" id="{218EF259-F096-1646-A96A-D85C93A03455}"/>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5" name="Shape 10368">
              <a:extLst>
                <a:ext uri="{FF2B5EF4-FFF2-40B4-BE49-F238E27FC236}">
                  <a16:creationId xmlns:a16="http://schemas.microsoft.com/office/drawing/2014/main" id="{A02E6F7D-840D-3144-B468-027B5A0FEB8C}"/>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6" name="Shape 10369">
              <a:extLst>
                <a:ext uri="{FF2B5EF4-FFF2-40B4-BE49-F238E27FC236}">
                  <a16:creationId xmlns:a16="http://schemas.microsoft.com/office/drawing/2014/main" id="{F3DF7383-8CDC-1A4B-B5D5-0B3C64D17C39}"/>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Shape 10370">
              <a:extLst>
                <a:ext uri="{FF2B5EF4-FFF2-40B4-BE49-F238E27FC236}">
                  <a16:creationId xmlns:a16="http://schemas.microsoft.com/office/drawing/2014/main" id="{E85339FA-1527-0542-AD7E-CC777FEBA5CC}"/>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8" name="Shape 10371">
              <a:extLst>
                <a:ext uri="{FF2B5EF4-FFF2-40B4-BE49-F238E27FC236}">
                  <a16:creationId xmlns:a16="http://schemas.microsoft.com/office/drawing/2014/main" id="{36C7C2A5-92ED-3448-96BA-3BD12ED4DC4C}"/>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9" name="Shape 10372">
              <a:extLst>
                <a:ext uri="{FF2B5EF4-FFF2-40B4-BE49-F238E27FC236}">
                  <a16:creationId xmlns:a16="http://schemas.microsoft.com/office/drawing/2014/main" id="{C625689B-A2B4-DB43-AD23-3B82646831B4}"/>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0" name="Shape 10373">
              <a:extLst>
                <a:ext uri="{FF2B5EF4-FFF2-40B4-BE49-F238E27FC236}">
                  <a16:creationId xmlns:a16="http://schemas.microsoft.com/office/drawing/2014/main" id="{0928FC96-34C0-5443-BF4C-E6263EB4151D}"/>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1" name="Shape 10374">
              <a:extLst>
                <a:ext uri="{FF2B5EF4-FFF2-40B4-BE49-F238E27FC236}">
                  <a16:creationId xmlns:a16="http://schemas.microsoft.com/office/drawing/2014/main" id="{34ABBBA1-4DAC-1340-BBCE-E5C6B973B77C}"/>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2" name="Shape 10375">
              <a:extLst>
                <a:ext uri="{FF2B5EF4-FFF2-40B4-BE49-F238E27FC236}">
                  <a16:creationId xmlns:a16="http://schemas.microsoft.com/office/drawing/2014/main" id="{CB90C7A5-9DFF-0B45-96EB-BB4067D43D19}"/>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3" name="Shape 10376">
              <a:extLst>
                <a:ext uri="{FF2B5EF4-FFF2-40B4-BE49-F238E27FC236}">
                  <a16:creationId xmlns:a16="http://schemas.microsoft.com/office/drawing/2014/main" id="{C37BBC01-1806-2E40-9049-5CF2F78E7A75}"/>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4" name="Shape 10377">
              <a:extLst>
                <a:ext uri="{FF2B5EF4-FFF2-40B4-BE49-F238E27FC236}">
                  <a16:creationId xmlns:a16="http://schemas.microsoft.com/office/drawing/2014/main" id="{6954DBF2-32BD-3A4D-BDFF-F52E6A642FC1}"/>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5" name="Shape 10378">
              <a:extLst>
                <a:ext uri="{FF2B5EF4-FFF2-40B4-BE49-F238E27FC236}">
                  <a16:creationId xmlns:a16="http://schemas.microsoft.com/office/drawing/2014/main" id="{108FE1A6-8097-904F-A62E-B2FAE080F4DD}"/>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6" name="Shape 10379">
              <a:extLst>
                <a:ext uri="{FF2B5EF4-FFF2-40B4-BE49-F238E27FC236}">
                  <a16:creationId xmlns:a16="http://schemas.microsoft.com/office/drawing/2014/main" id="{0C4B02C3-F3E5-2D48-A08D-38882189F427}"/>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7" name="Shape 10380">
              <a:extLst>
                <a:ext uri="{FF2B5EF4-FFF2-40B4-BE49-F238E27FC236}">
                  <a16:creationId xmlns:a16="http://schemas.microsoft.com/office/drawing/2014/main" id="{C8269D19-2DFB-DC43-8749-466E8BADF088}"/>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8" name="Shape 10381">
              <a:extLst>
                <a:ext uri="{FF2B5EF4-FFF2-40B4-BE49-F238E27FC236}">
                  <a16:creationId xmlns:a16="http://schemas.microsoft.com/office/drawing/2014/main" id="{ABF9CDF7-B57E-0347-AAD4-FBDEA79B9BF7}"/>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9" name="Shape 10382">
              <a:extLst>
                <a:ext uri="{FF2B5EF4-FFF2-40B4-BE49-F238E27FC236}">
                  <a16:creationId xmlns:a16="http://schemas.microsoft.com/office/drawing/2014/main" id="{0690F1CC-7338-EF4C-97CF-F1BE11CD642B}"/>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0" name="Shape 10383">
              <a:extLst>
                <a:ext uri="{FF2B5EF4-FFF2-40B4-BE49-F238E27FC236}">
                  <a16:creationId xmlns:a16="http://schemas.microsoft.com/office/drawing/2014/main" id="{CE960554-3A7E-8B41-8964-4074CA0C1117}"/>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1" name="Shape 10384">
              <a:extLst>
                <a:ext uri="{FF2B5EF4-FFF2-40B4-BE49-F238E27FC236}">
                  <a16:creationId xmlns:a16="http://schemas.microsoft.com/office/drawing/2014/main" id="{460526F9-0EB6-7843-87E0-751DFDEF773B}"/>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2" name="Shape 10385">
              <a:extLst>
                <a:ext uri="{FF2B5EF4-FFF2-40B4-BE49-F238E27FC236}">
                  <a16:creationId xmlns:a16="http://schemas.microsoft.com/office/drawing/2014/main" id="{6959C8ED-1A2D-7846-A397-6EBBE7A0AFE4}"/>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3" name="Shape 10386">
              <a:extLst>
                <a:ext uri="{FF2B5EF4-FFF2-40B4-BE49-F238E27FC236}">
                  <a16:creationId xmlns:a16="http://schemas.microsoft.com/office/drawing/2014/main" id="{CE7D998C-8DD8-7E46-A102-94D06098E540}"/>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4" name="Shape 10387">
              <a:extLst>
                <a:ext uri="{FF2B5EF4-FFF2-40B4-BE49-F238E27FC236}">
                  <a16:creationId xmlns:a16="http://schemas.microsoft.com/office/drawing/2014/main" id="{3579D198-F91B-8A4A-9CA7-C67CA4AC8019}"/>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5" name="Shape 10388">
              <a:extLst>
                <a:ext uri="{FF2B5EF4-FFF2-40B4-BE49-F238E27FC236}">
                  <a16:creationId xmlns:a16="http://schemas.microsoft.com/office/drawing/2014/main" id="{A2F66520-D880-084D-8D33-578CDEAE5890}"/>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6" name="Shape 10389">
              <a:extLst>
                <a:ext uri="{FF2B5EF4-FFF2-40B4-BE49-F238E27FC236}">
                  <a16:creationId xmlns:a16="http://schemas.microsoft.com/office/drawing/2014/main" id="{166B512E-563D-D24F-AB93-37858078436F}"/>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7" name="Shape 10390">
              <a:extLst>
                <a:ext uri="{FF2B5EF4-FFF2-40B4-BE49-F238E27FC236}">
                  <a16:creationId xmlns:a16="http://schemas.microsoft.com/office/drawing/2014/main" id="{BAA55C42-5143-C545-8831-F64B6E1C8DA3}"/>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8" name="Shape 10391">
              <a:extLst>
                <a:ext uri="{FF2B5EF4-FFF2-40B4-BE49-F238E27FC236}">
                  <a16:creationId xmlns:a16="http://schemas.microsoft.com/office/drawing/2014/main" id="{29B53499-4B29-524B-9758-E577F42108EA}"/>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9" name="Shape 10392">
              <a:extLst>
                <a:ext uri="{FF2B5EF4-FFF2-40B4-BE49-F238E27FC236}">
                  <a16:creationId xmlns:a16="http://schemas.microsoft.com/office/drawing/2014/main" id="{CBFF8817-FB88-BA40-9EA5-90F786FAD9A3}"/>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0" name="Shape 10393">
              <a:extLst>
                <a:ext uri="{FF2B5EF4-FFF2-40B4-BE49-F238E27FC236}">
                  <a16:creationId xmlns:a16="http://schemas.microsoft.com/office/drawing/2014/main" id="{7B2AD367-DB5C-3442-A92F-069F2BDD9FFF}"/>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1" name="Shape 10394">
              <a:extLst>
                <a:ext uri="{FF2B5EF4-FFF2-40B4-BE49-F238E27FC236}">
                  <a16:creationId xmlns:a16="http://schemas.microsoft.com/office/drawing/2014/main" id="{FD9E1F63-D1B9-F24C-A933-4166B5BECF3B}"/>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2" name="Shape 10395">
              <a:extLst>
                <a:ext uri="{FF2B5EF4-FFF2-40B4-BE49-F238E27FC236}">
                  <a16:creationId xmlns:a16="http://schemas.microsoft.com/office/drawing/2014/main" id="{32421A43-6338-964F-825B-7DE78C7263C1}"/>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3" name="Shape 10396">
              <a:extLst>
                <a:ext uri="{FF2B5EF4-FFF2-40B4-BE49-F238E27FC236}">
                  <a16:creationId xmlns:a16="http://schemas.microsoft.com/office/drawing/2014/main" id="{7D880B4B-82BD-904C-8A93-3E98444914B2}"/>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4" name="Shape 10397">
              <a:extLst>
                <a:ext uri="{FF2B5EF4-FFF2-40B4-BE49-F238E27FC236}">
                  <a16:creationId xmlns:a16="http://schemas.microsoft.com/office/drawing/2014/main" id="{DC7C4004-7FBB-034D-8EBC-111BD69E570F}"/>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5" name="Shape 10398">
              <a:extLst>
                <a:ext uri="{FF2B5EF4-FFF2-40B4-BE49-F238E27FC236}">
                  <a16:creationId xmlns:a16="http://schemas.microsoft.com/office/drawing/2014/main" id="{D7E5DDC6-0A7E-694B-B348-106DE7C192B4}"/>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6" name="Shape 10399">
              <a:extLst>
                <a:ext uri="{FF2B5EF4-FFF2-40B4-BE49-F238E27FC236}">
                  <a16:creationId xmlns:a16="http://schemas.microsoft.com/office/drawing/2014/main" id="{CFEBA4F9-E523-164F-9FCD-CE3DDEE3929C}"/>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7" name="Shape 10400">
              <a:extLst>
                <a:ext uri="{FF2B5EF4-FFF2-40B4-BE49-F238E27FC236}">
                  <a16:creationId xmlns:a16="http://schemas.microsoft.com/office/drawing/2014/main" id="{E6A5775F-1595-384A-80F5-7BD95539A7D8}"/>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8" name="Shape 10401">
              <a:extLst>
                <a:ext uri="{FF2B5EF4-FFF2-40B4-BE49-F238E27FC236}">
                  <a16:creationId xmlns:a16="http://schemas.microsoft.com/office/drawing/2014/main" id="{AD2947B4-1EB6-6A43-86C1-1CFCE123BA9E}"/>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9" name="Shape 10402">
              <a:extLst>
                <a:ext uri="{FF2B5EF4-FFF2-40B4-BE49-F238E27FC236}">
                  <a16:creationId xmlns:a16="http://schemas.microsoft.com/office/drawing/2014/main" id="{20FB67EE-764C-CD4A-983C-585D97EC8C47}"/>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0" name="Shape 10403">
              <a:extLst>
                <a:ext uri="{FF2B5EF4-FFF2-40B4-BE49-F238E27FC236}">
                  <a16:creationId xmlns:a16="http://schemas.microsoft.com/office/drawing/2014/main" id="{0AF8EA2E-AA1B-554A-8342-FBD61229489A}"/>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1" name="Shape 10404">
              <a:extLst>
                <a:ext uri="{FF2B5EF4-FFF2-40B4-BE49-F238E27FC236}">
                  <a16:creationId xmlns:a16="http://schemas.microsoft.com/office/drawing/2014/main" id="{478396A8-1A87-3443-91E0-692BDE4109B7}"/>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2" name="Shape 10405">
              <a:extLst>
                <a:ext uri="{FF2B5EF4-FFF2-40B4-BE49-F238E27FC236}">
                  <a16:creationId xmlns:a16="http://schemas.microsoft.com/office/drawing/2014/main" id="{3BB8F6D9-53BB-1044-A7B0-87516C0F4ECD}"/>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3" name="Shape 10406">
              <a:extLst>
                <a:ext uri="{FF2B5EF4-FFF2-40B4-BE49-F238E27FC236}">
                  <a16:creationId xmlns:a16="http://schemas.microsoft.com/office/drawing/2014/main" id="{D85CBAE4-D540-0B45-AF3C-6CEF9939AE38}"/>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4" name="Shape 10407">
              <a:extLst>
                <a:ext uri="{FF2B5EF4-FFF2-40B4-BE49-F238E27FC236}">
                  <a16:creationId xmlns:a16="http://schemas.microsoft.com/office/drawing/2014/main" id="{86AE349F-392C-E147-B53B-66A33577A57F}"/>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5" name="Shape 10408">
              <a:extLst>
                <a:ext uri="{FF2B5EF4-FFF2-40B4-BE49-F238E27FC236}">
                  <a16:creationId xmlns:a16="http://schemas.microsoft.com/office/drawing/2014/main" id="{11A9FBDF-5A1F-9548-A692-1392C4258526}"/>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6" name="Shape 10409">
              <a:extLst>
                <a:ext uri="{FF2B5EF4-FFF2-40B4-BE49-F238E27FC236}">
                  <a16:creationId xmlns:a16="http://schemas.microsoft.com/office/drawing/2014/main" id="{552AA24B-9B75-5246-B356-7E9B07A482AB}"/>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7" name="Shape 10410">
              <a:extLst>
                <a:ext uri="{FF2B5EF4-FFF2-40B4-BE49-F238E27FC236}">
                  <a16:creationId xmlns:a16="http://schemas.microsoft.com/office/drawing/2014/main" id="{C9E2B2BB-F997-3E4B-81F7-30E7D99F7AF3}"/>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8" name="Shape 10411">
              <a:extLst>
                <a:ext uri="{FF2B5EF4-FFF2-40B4-BE49-F238E27FC236}">
                  <a16:creationId xmlns:a16="http://schemas.microsoft.com/office/drawing/2014/main" id="{99642537-F36F-3C46-B770-61CB9EB07EA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9" name="Shape 10412">
              <a:extLst>
                <a:ext uri="{FF2B5EF4-FFF2-40B4-BE49-F238E27FC236}">
                  <a16:creationId xmlns:a16="http://schemas.microsoft.com/office/drawing/2014/main" id="{526F1D24-9CDF-F740-9E76-0E15CBAC17B6}"/>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0" name="Shape 10413">
              <a:extLst>
                <a:ext uri="{FF2B5EF4-FFF2-40B4-BE49-F238E27FC236}">
                  <a16:creationId xmlns:a16="http://schemas.microsoft.com/office/drawing/2014/main" id="{997663D8-7FC6-7240-B7CB-6FBC7DCC5F25}"/>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81" name="Shape 10414">
              <a:extLst>
                <a:ext uri="{FF2B5EF4-FFF2-40B4-BE49-F238E27FC236}">
                  <a16:creationId xmlns:a16="http://schemas.microsoft.com/office/drawing/2014/main" id="{2F4D5458-18B8-1B42-939E-A7F189BCA382}"/>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2" name="Shape 10415">
              <a:extLst>
                <a:ext uri="{FF2B5EF4-FFF2-40B4-BE49-F238E27FC236}">
                  <a16:creationId xmlns:a16="http://schemas.microsoft.com/office/drawing/2014/main" id="{6C962610-9EC2-4A47-9017-3223B9A6768A}"/>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3" name="Shape 10416">
              <a:extLst>
                <a:ext uri="{FF2B5EF4-FFF2-40B4-BE49-F238E27FC236}">
                  <a16:creationId xmlns:a16="http://schemas.microsoft.com/office/drawing/2014/main" id="{8CD7D188-B194-2C47-8C2D-541D753C3DB5}"/>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84" name="Shape 10417">
              <a:extLst>
                <a:ext uri="{FF2B5EF4-FFF2-40B4-BE49-F238E27FC236}">
                  <a16:creationId xmlns:a16="http://schemas.microsoft.com/office/drawing/2014/main" id="{DE75CAEB-1937-8942-8895-2C9663006587}"/>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85" name="Shape 10418">
              <a:extLst>
                <a:ext uri="{FF2B5EF4-FFF2-40B4-BE49-F238E27FC236}">
                  <a16:creationId xmlns:a16="http://schemas.microsoft.com/office/drawing/2014/main" id="{E0F78078-00A5-074E-9EF1-AFF917EBAD7E}"/>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86" name="Shape 10419">
              <a:extLst>
                <a:ext uri="{FF2B5EF4-FFF2-40B4-BE49-F238E27FC236}">
                  <a16:creationId xmlns:a16="http://schemas.microsoft.com/office/drawing/2014/main" id="{8EB9FCE5-E976-DB45-BEBF-401883232B27}"/>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87" name="Shape 10420">
              <a:extLst>
                <a:ext uri="{FF2B5EF4-FFF2-40B4-BE49-F238E27FC236}">
                  <a16:creationId xmlns:a16="http://schemas.microsoft.com/office/drawing/2014/main" id="{16AA3257-0526-1244-8D44-0397F75CAF12}"/>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88" name="Shape 10421">
              <a:extLst>
                <a:ext uri="{FF2B5EF4-FFF2-40B4-BE49-F238E27FC236}">
                  <a16:creationId xmlns:a16="http://schemas.microsoft.com/office/drawing/2014/main" id="{86D1C898-FDE9-8A46-8FC0-E007E5B8EBA7}"/>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9" name="Shape 10422">
              <a:extLst>
                <a:ext uri="{FF2B5EF4-FFF2-40B4-BE49-F238E27FC236}">
                  <a16:creationId xmlns:a16="http://schemas.microsoft.com/office/drawing/2014/main" id="{4AE52105-3AC3-1E4D-8D56-6C33DD462C2B}"/>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0" name="Shape 10423">
              <a:extLst>
                <a:ext uri="{FF2B5EF4-FFF2-40B4-BE49-F238E27FC236}">
                  <a16:creationId xmlns:a16="http://schemas.microsoft.com/office/drawing/2014/main" id="{14F78A87-6F13-F14E-8200-52B12409A5BE}"/>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1" name="Shape 10424">
              <a:extLst>
                <a:ext uri="{FF2B5EF4-FFF2-40B4-BE49-F238E27FC236}">
                  <a16:creationId xmlns:a16="http://schemas.microsoft.com/office/drawing/2014/main" id="{A5EE6BEB-003C-6B45-90A6-0F4A22F462AA}"/>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2" name="Shape 10425">
              <a:extLst>
                <a:ext uri="{FF2B5EF4-FFF2-40B4-BE49-F238E27FC236}">
                  <a16:creationId xmlns:a16="http://schemas.microsoft.com/office/drawing/2014/main" id="{6EDED48E-F723-7447-8FD6-BB04760ACEA7}"/>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3" name="Shape 10426">
              <a:extLst>
                <a:ext uri="{FF2B5EF4-FFF2-40B4-BE49-F238E27FC236}">
                  <a16:creationId xmlns:a16="http://schemas.microsoft.com/office/drawing/2014/main" id="{C3204057-CD19-EB4F-9044-0494AC74E228}"/>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4" name="Shape 10427">
              <a:extLst>
                <a:ext uri="{FF2B5EF4-FFF2-40B4-BE49-F238E27FC236}">
                  <a16:creationId xmlns:a16="http://schemas.microsoft.com/office/drawing/2014/main" id="{53EC67A4-4647-7C43-A486-3C2A0AF05158}"/>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5" name="Shape 10428">
              <a:extLst>
                <a:ext uri="{FF2B5EF4-FFF2-40B4-BE49-F238E27FC236}">
                  <a16:creationId xmlns:a16="http://schemas.microsoft.com/office/drawing/2014/main" id="{61E32D06-306D-674A-99C1-47CBA06D6C01}"/>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6" name="Shape 10429">
              <a:extLst>
                <a:ext uri="{FF2B5EF4-FFF2-40B4-BE49-F238E27FC236}">
                  <a16:creationId xmlns:a16="http://schemas.microsoft.com/office/drawing/2014/main" id="{FF362F89-41C0-1747-BC0A-63F20F027F73}"/>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7" name="Shape 10430">
              <a:extLst>
                <a:ext uri="{FF2B5EF4-FFF2-40B4-BE49-F238E27FC236}">
                  <a16:creationId xmlns:a16="http://schemas.microsoft.com/office/drawing/2014/main" id="{172BB3D4-993F-2C43-9F54-BC7E28E06661}"/>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8" name="Shape 10431">
              <a:extLst>
                <a:ext uri="{FF2B5EF4-FFF2-40B4-BE49-F238E27FC236}">
                  <a16:creationId xmlns:a16="http://schemas.microsoft.com/office/drawing/2014/main" id="{7BD82372-CE18-5C48-94D7-D9A10616F1CA}"/>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9" name="Shape 10432">
              <a:extLst>
                <a:ext uri="{FF2B5EF4-FFF2-40B4-BE49-F238E27FC236}">
                  <a16:creationId xmlns:a16="http://schemas.microsoft.com/office/drawing/2014/main" id="{60E605C0-C58E-F740-A46A-53472EB0E750}"/>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0" name="Shape 10433">
              <a:extLst>
                <a:ext uri="{FF2B5EF4-FFF2-40B4-BE49-F238E27FC236}">
                  <a16:creationId xmlns:a16="http://schemas.microsoft.com/office/drawing/2014/main" id="{84715818-E132-DA49-AFA9-40FCD04BD352}"/>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1" name="Shape 10434">
              <a:extLst>
                <a:ext uri="{FF2B5EF4-FFF2-40B4-BE49-F238E27FC236}">
                  <a16:creationId xmlns:a16="http://schemas.microsoft.com/office/drawing/2014/main" id="{0AF0E82B-AF6A-6B40-874C-E3B469EBD4EB}"/>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02" name="Shape 10435">
              <a:extLst>
                <a:ext uri="{FF2B5EF4-FFF2-40B4-BE49-F238E27FC236}">
                  <a16:creationId xmlns:a16="http://schemas.microsoft.com/office/drawing/2014/main" id="{4FBBAB7F-ED23-6A43-904D-38E80F24742C}"/>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3" name="Shape 10436">
              <a:extLst>
                <a:ext uri="{FF2B5EF4-FFF2-40B4-BE49-F238E27FC236}">
                  <a16:creationId xmlns:a16="http://schemas.microsoft.com/office/drawing/2014/main" id="{3DCD9EA2-D048-9043-A157-997BC56BD80C}"/>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4" name="Shape 10437">
              <a:extLst>
                <a:ext uri="{FF2B5EF4-FFF2-40B4-BE49-F238E27FC236}">
                  <a16:creationId xmlns:a16="http://schemas.microsoft.com/office/drawing/2014/main" id="{A5691162-1B9A-E44B-B07F-2D2838776ECD}"/>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5" name="Shape 10438">
              <a:extLst>
                <a:ext uri="{FF2B5EF4-FFF2-40B4-BE49-F238E27FC236}">
                  <a16:creationId xmlns:a16="http://schemas.microsoft.com/office/drawing/2014/main" id="{5A1FE574-9AB3-564E-8214-6C7FB11719A1}"/>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06" name="Shape 10439">
              <a:extLst>
                <a:ext uri="{FF2B5EF4-FFF2-40B4-BE49-F238E27FC236}">
                  <a16:creationId xmlns:a16="http://schemas.microsoft.com/office/drawing/2014/main" id="{D081F51B-18C6-6446-B725-3E436F1C69AB}"/>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07" name="Shape 10440">
              <a:extLst>
                <a:ext uri="{FF2B5EF4-FFF2-40B4-BE49-F238E27FC236}">
                  <a16:creationId xmlns:a16="http://schemas.microsoft.com/office/drawing/2014/main" id="{F36FE6B6-0B77-5149-B884-D452DF5299C3}"/>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08" name="Shape 10441">
              <a:extLst>
                <a:ext uri="{FF2B5EF4-FFF2-40B4-BE49-F238E27FC236}">
                  <a16:creationId xmlns:a16="http://schemas.microsoft.com/office/drawing/2014/main" id="{44C07A89-5A30-3A45-BD4C-D185B8723335}"/>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9" name="Shape 10442">
              <a:extLst>
                <a:ext uri="{FF2B5EF4-FFF2-40B4-BE49-F238E27FC236}">
                  <a16:creationId xmlns:a16="http://schemas.microsoft.com/office/drawing/2014/main" id="{01ADF65B-FA66-5E48-83A3-C021D0C8D99C}"/>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0" name="Shape 10443">
              <a:extLst>
                <a:ext uri="{FF2B5EF4-FFF2-40B4-BE49-F238E27FC236}">
                  <a16:creationId xmlns:a16="http://schemas.microsoft.com/office/drawing/2014/main" id="{E71DBE7E-E5D6-0348-8E1E-235818916B0F}"/>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1" name="Shape 10444">
              <a:extLst>
                <a:ext uri="{FF2B5EF4-FFF2-40B4-BE49-F238E27FC236}">
                  <a16:creationId xmlns:a16="http://schemas.microsoft.com/office/drawing/2014/main" id="{D8139592-3843-E14B-AC06-E8AF7D66C90D}"/>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2" name="Shape 10445">
              <a:extLst>
                <a:ext uri="{FF2B5EF4-FFF2-40B4-BE49-F238E27FC236}">
                  <a16:creationId xmlns:a16="http://schemas.microsoft.com/office/drawing/2014/main" id="{AFF5102C-DFC3-F641-B1B9-68A8C224DBB9}"/>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3" name="Shape 10446">
              <a:extLst>
                <a:ext uri="{FF2B5EF4-FFF2-40B4-BE49-F238E27FC236}">
                  <a16:creationId xmlns:a16="http://schemas.microsoft.com/office/drawing/2014/main" id="{B57B23C2-5913-FE44-9198-6C9CB1F9DAEB}"/>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4" name="Shape 10447">
              <a:extLst>
                <a:ext uri="{FF2B5EF4-FFF2-40B4-BE49-F238E27FC236}">
                  <a16:creationId xmlns:a16="http://schemas.microsoft.com/office/drawing/2014/main" id="{AE120EA9-9B1B-104D-8D68-2B561299CDDE}"/>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5" name="Shape 10448">
              <a:extLst>
                <a:ext uri="{FF2B5EF4-FFF2-40B4-BE49-F238E27FC236}">
                  <a16:creationId xmlns:a16="http://schemas.microsoft.com/office/drawing/2014/main" id="{68C52B21-021B-7340-9C46-C15CCC49CA8F}"/>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6" name="Shape 10449">
              <a:extLst>
                <a:ext uri="{FF2B5EF4-FFF2-40B4-BE49-F238E27FC236}">
                  <a16:creationId xmlns:a16="http://schemas.microsoft.com/office/drawing/2014/main" id="{D32BC6FF-7374-454C-8934-11D8B07323C6}"/>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17" name="Shape 10450">
              <a:extLst>
                <a:ext uri="{FF2B5EF4-FFF2-40B4-BE49-F238E27FC236}">
                  <a16:creationId xmlns:a16="http://schemas.microsoft.com/office/drawing/2014/main" id="{9294568F-4655-6142-B745-3B2807AB5DD6}"/>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8" name="Shape 10451">
              <a:extLst>
                <a:ext uri="{FF2B5EF4-FFF2-40B4-BE49-F238E27FC236}">
                  <a16:creationId xmlns:a16="http://schemas.microsoft.com/office/drawing/2014/main" id="{28FE3A44-4578-054A-9EB3-93AC614CC5F4}"/>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9" name="Shape 10452">
              <a:extLst>
                <a:ext uri="{FF2B5EF4-FFF2-40B4-BE49-F238E27FC236}">
                  <a16:creationId xmlns:a16="http://schemas.microsoft.com/office/drawing/2014/main" id="{4D6568E7-1888-A048-953A-15F2CBAF1811}"/>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20" name="Shape 10453">
              <a:extLst>
                <a:ext uri="{FF2B5EF4-FFF2-40B4-BE49-F238E27FC236}">
                  <a16:creationId xmlns:a16="http://schemas.microsoft.com/office/drawing/2014/main" id="{D89F06FC-0072-2949-A0C6-E8730DA4871E}"/>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21" name="Shape 10454">
              <a:extLst>
                <a:ext uri="{FF2B5EF4-FFF2-40B4-BE49-F238E27FC236}">
                  <a16:creationId xmlns:a16="http://schemas.microsoft.com/office/drawing/2014/main" id="{6F9C9DBD-4F94-3D41-ABCE-793C06734784}"/>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22" name="Shape 10455">
              <a:extLst>
                <a:ext uri="{FF2B5EF4-FFF2-40B4-BE49-F238E27FC236}">
                  <a16:creationId xmlns:a16="http://schemas.microsoft.com/office/drawing/2014/main" id="{F182FF68-4AD6-D148-B1C0-A7AFB99E91D4}"/>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23" name="Shape 10456">
              <a:extLst>
                <a:ext uri="{FF2B5EF4-FFF2-40B4-BE49-F238E27FC236}">
                  <a16:creationId xmlns:a16="http://schemas.microsoft.com/office/drawing/2014/main" id="{B9A3B83F-741C-8C46-B370-A51E2A4F2351}"/>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grpSp>
      <p:sp>
        <p:nvSpPr>
          <p:cNvPr id="137" name="TextBox 136">
            <a:extLst>
              <a:ext uri="{FF2B5EF4-FFF2-40B4-BE49-F238E27FC236}">
                <a16:creationId xmlns:a16="http://schemas.microsoft.com/office/drawing/2014/main" id="{13FCFF21-FADF-439D-9F2F-207BEF406633}"/>
              </a:ext>
            </a:extLst>
          </p:cNvPr>
          <p:cNvSpPr txBox="1"/>
          <p:nvPr/>
        </p:nvSpPr>
        <p:spPr>
          <a:xfrm>
            <a:off x="1010538" y="2974293"/>
            <a:ext cx="17088735" cy="3154710"/>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lnSpc>
                <a:spcPct val="100000"/>
              </a:lnSpc>
            </a:pPr>
            <a:r>
              <a:rPr lang="en-US" sz="19900" spc="-530" dirty="0">
                <a:solidFill>
                  <a:schemeClr val="tx2">
                    <a:lumMod val="50000"/>
                    <a:lumOff val="50000"/>
                  </a:schemeClr>
                </a:solidFill>
                <a:latin typeface="Poppins" panose="00000500000000000000" pitchFamily="2" charset="0"/>
                <a:cs typeface="Poppins" panose="00000500000000000000" pitchFamily="2" charset="0"/>
              </a:rPr>
              <a:t>Questions?</a:t>
            </a:r>
          </a:p>
        </p:txBody>
      </p:sp>
    </p:spTree>
    <p:extLst>
      <p:ext uri="{BB962C8B-B14F-4D97-AF65-F5344CB8AC3E}">
        <p14:creationId xmlns:p14="http://schemas.microsoft.com/office/powerpoint/2010/main" val="420358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92BFE4E-6714-4759-B3A9-BD01430968D0}"/>
              </a:ext>
            </a:extLst>
          </p:cNvPr>
          <p:cNvSpPr/>
          <p:nvPr/>
        </p:nvSpPr>
        <p:spPr>
          <a:xfrm>
            <a:off x="2" y="0"/>
            <a:ext cx="24377641" cy="13711178"/>
          </a:xfrm>
          <a:custGeom>
            <a:avLst/>
            <a:gdLst/>
            <a:ahLst/>
            <a:cxnLst>
              <a:cxn ang="3cd4">
                <a:pos x="hc" y="t"/>
              </a:cxn>
              <a:cxn ang="cd2">
                <a:pos x="l" y="vc"/>
              </a:cxn>
              <a:cxn ang="cd4">
                <a:pos x="hc" y="b"/>
              </a:cxn>
              <a:cxn ang="0">
                <a:pos x="r" y="vc"/>
              </a:cxn>
            </a:cxnLst>
            <a:rect l="l" t="t" r="r" b="b"/>
            <a:pathLst>
              <a:path w="19569" h="11007">
                <a:moveTo>
                  <a:pt x="0" y="11007"/>
                </a:moveTo>
                <a:lnTo>
                  <a:pt x="19569" y="11007"/>
                </a:lnTo>
                <a:lnTo>
                  <a:pt x="19569"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62" name="Freeform: Shape 261">
            <a:extLst>
              <a:ext uri="{FF2B5EF4-FFF2-40B4-BE49-F238E27FC236}">
                <a16:creationId xmlns:a16="http://schemas.microsoft.com/office/drawing/2014/main" id="{18799881-26CC-4AA2-86BD-31F140E47288}"/>
              </a:ext>
            </a:extLst>
          </p:cNvPr>
          <p:cNvSpPr/>
          <p:nvPr/>
        </p:nvSpPr>
        <p:spPr>
          <a:xfrm>
            <a:off x="338857" y="1430088"/>
            <a:ext cx="11674310" cy="12125282"/>
          </a:xfrm>
          <a:custGeom>
            <a:avLst/>
            <a:gdLst>
              <a:gd name="connsiteX0" fmla="*/ 2027528 w 11674310"/>
              <a:gd name="connsiteY0" fmla="*/ 4852190 h 12125282"/>
              <a:gd name="connsiteX1" fmla="*/ 1155931 w 11674310"/>
              <a:gd name="connsiteY1" fmla="*/ 5723785 h 12125282"/>
              <a:gd name="connsiteX2" fmla="*/ 2027528 w 11674310"/>
              <a:gd name="connsiteY2" fmla="*/ 6595381 h 12125282"/>
              <a:gd name="connsiteX3" fmla="*/ 2899123 w 11674310"/>
              <a:gd name="connsiteY3" fmla="*/ 5723785 h 12125282"/>
              <a:gd name="connsiteX4" fmla="*/ 2027528 w 11674310"/>
              <a:gd name="connsiteY4" fmla="*/ 4852190 h 12125282"/>
              <a:gd name="connsiteX5" fmla="*/ 2027528 w 11674310"/>
              <a:gd name="connsiteY5" fmla="*/ 4535925 h 12125282"/>
              <a:gd name="connsiteX6" fmla="*/ 3216634 w 11674310"/>
              <a:gd name="connsiteY6" fmla="*/ 5723785 h 12125282"/>
              <a:gd name="connsiteX7" fmla="*/ 2027528 w 11674310"/>
              <a:gd name="connsiteY7" fmla="*/ 6911645 h 12125282"/>
              <a:gd name="connsiteX8" fmla="*/ 838421 w 11674310"/>
              <a:gd name="connsiteY8" fmla="*/ 5723785 h 12125282"/>
              <a:gd name="connsiteX9" fmla="*/ 2027528 w 11674310"/>
              <a:gd name="connsiteY9" fmla="*/ 4535925 h 12125282"/>
              <a:gd name="connsiteX10" fmla="*/ 9645541 w 11674310"/>
              <a:gd name="connsiteY10" fmla="*/ 4006297 h 12125282"/>
              <a:gd name="connsiteX11" fmla="*/ 8775190 w 11674310"/>
              <a:gd name="connsiteY11" fmla="*/ 4877893 h 12125282"/>
              <a:gd name="connsiteX12" fmla="*/ 9645541 w 11674310"/>
              <a:gd name="connsiteY12" fmla="*/ 5749489 h 12125282"/>
              <a:gd name="connsiteX13" fmla="*/ 10518382 w 11674310"/>
              <a:gd name="connsiteY13" fmla="*/ 4877893 h 12125282"/>
              <a:gd name="connsiteX14" fmla="*/ 9645541 w 11674310"/>
              <a:gd name="connsiteY14" fmla="*/ 4006297 h 12125282"/>
              <a:gd name="connsiteX15" fmla="*/ 9645541 w 11674310"/>
              <a:gd name="connsiteY15" fmla="*/ 3688787 h 12125282"/>
              <a:gd name="connsiteX16" fmla="*/ 10834647 w 11674310"/>
              <a:gd name="connsiteY16" fmla="*/ 4877893 h 12125282"/>
              <a:gd name="connsiteX17" fmla="*/ 9645541 w 11674310"/>
              <a:gd name="connsiteY17" fmla="*/ 6066999 h 12125282"/>
              <a:gd name="connsiteX18" fmla="*/ 8456435 w 11674310"/>
              <a:gd name="connsiteY18" fmla="*/ 4877893 h 12125282"/>
              <a:gd name="connsiteX19" fmla="*/ 9645541 w 11674310"/>
              <a:gd name="connsiteY19" fmla="*/ 3688787 h 12125282"/>
              <a:gd name="connsiteX20" fmla="*/ 8618710 w 11674310"/>
              <a:gd name="connsiteY20" fmla="*/ 1946972 h 12125282"/>
              <a:gd name="connsiteX21" fmla="*/ 8618710 w 11674310"/>
              <a:gd name="connsiteY21" fmla="*/ 2516240 h 12125282"/>
              <a:gd name="connsiteX22" fmla="*/ 9798349 w 11674310"/>
              <a:gd name="connsiteY22" fmla="*/ 1946972 h 12125282"/>
              <a:gd name="connsiteX23" fmla="*/ 6006565 w 11674310"/>
              <a:gd name="connsiteY23" fmla="*/ 984074 h 12125282"/>
              <a:gd name="connsiteX24" fmla="*/ 5828436 w 11674310"/>
              <a:gd name="connsiteY24" fmla="*/ 1052586 h 12125282"/>
              <a:gd name="connsiteX25" fmla="*/ 5739994 w 11674310"/>
              <a:gd name="connsiteY25" fmla="*/ 1251892 h 12125282"/>
              <a:gd name="connsiteX26" fmla="*/ 5739994 w 11674310"/>
              <a:gd name="connsiteY26" fmla="*/ 1925795 h 12125282"/>
              <a:gd name="connsiteX27" fmla="*/ 5847121 w 11674310"/>
              <a:gd name="connsiteY27" fmla="*/ 2164963 h 12125282"/>
              <a:gd name="connsiteX28" fmla="*/ 6098744 w 11674310"/>
              <a:gd name="connsiteY28" fmla="*/ 2244685 h 12125282"/>
              <a:gd name="connsiteX29" fmla="*/ 8064392 w 11674310"/>
              <a:gd name="connsiteY29" fmla="*/ 2012992 h 12125282"/>
              <a:gd name="connsiteX30" fmla="*/ 8302313 w 11674310"/>
              <a:gd name="connsiteY30" fmla="*/ 1746420 h 12125282"/>
              <a:gd name="connsiteX31" fmla="*/ 8302313 w 11674310"/>
              <a:gd name="connsiteY31" fmla="*/ 1629327 h 12125282"/>
              <a:gd name="connsiteX32" fmla="*/ 8302313 w 11674310"/>
              <a:gd name="connsiteY32" fmla="*/ 1489813 h 12125282"/>
              <a:gd name="connsiteX33" fmla="*/ 8064392 w 11674310"/>
              <a:gd name="connsiteY33" fmla="*/ 1224487 h 12125282"/>
              <a:gd name="connsiteX34" fmla="*/ 6037706 w 11674310"/>
              <a:gd name="connsiteY34" fmla="*/ 986566 h 12125282"/>
              <a:gd name="connsiteX35" fmla="*/ 6006565 w 11674310"/>
              <a:gd name="connsiteY35" fmla="*/ 984074 h 12125282"/>
              <a:gd name="connsiteX36" fmla="*/ 5583041 w 11674310"/>
              <a:gd name="connsiteY36" fmla="*/ 0 h 12125282"/>
              <a:gd name="connsiteX37" fmla="*/ 5896947 w 11674310"/>
              <a:gd name="connsiteY37" fmla="*/ 313907 h 12125282"/>
              <a:gd name="connsiteX38" fmla="*/ 5739994 w 11674310"/>
              <a:gd name="connsiteY38" fmla="*/ 584216 h 12125282"/>
              <a:gd name="connsiteX39" fmla="*/ 5739994 w 11674310"/>
              <a:gd name="connsiteY39" fmla="*/ 732450 h 12125282"/>
              <a:gd name="connsiteX40" fmla="*/ 6075076 w 11674310"/>
              <a:gd name="connsiteY40" fmla="*/ 671413 h 12125282"/>
              <a:gd name="connsiteX41" fmla="*/ 8101762 w 11674310"/>
              <a:gd name="connsiteY41" fmla="*/ 909334 h 12125282"/>
              <a:gd name="connsiteX42" fmla="*/ 8618710 w 11674310"/>
              <a:gd name="connsiteY42" fmla="*/ 1489813 h 12125282"/>
              <a:gd name="connsiteX43" fmla="*/ 8618710 w 11674310"/>
              <a:gd name="connsiteY43" fmla="*/ 1629327 h 12125282"/>
              <a:gd name="connsiteX44" fmla="*/ 10107272 w 11674310"/>
              <a:gd name="connsiteY44" fmla="*/ 1629327 h 12125282"/>
              <a:gd name="connsiteX45" fmla="*/ 10347684 w 11674310"/>
              <a:gd name="connsiteY45" fmla="*/ 1821160 h 12125282"/>
              <a:gd name="connsiteX46" fmla="*/ 10214398 w 11674310"/>
              <a:gd name="connsiteY46" fmla="*/ 2097697 h 12125282"/>
              <a:gd name="connsiteX47" fmla="*/ 8705906 w 11674310"/>
              <a:gd name="connsiteY47" fmla="*/ 2826409 h 12125282"/>
              <a:gd name="connsiteX48" fmla="*/ 8582586 w 11674310"/>
              <a:gd name="connsiteY48" fmla="*/ 2855059 h 12125282"/>
              <a:gd name="connsiteX49" fmla="*/ 8433107 w 11674310"/>
              <a:gd name="connsiteY49" fmla="*/ 2811461 h 12125282"/>
              <a:gd name="connsiteX50" fmla="*/ 8302313 w 11674310"/>
              <a:gd name="connsiteY50" fmla="*/ 2572294 h 12125282"/>
              <a:gd name="connsiteX51" fmla="*/ 8302313 w 11674310"/>
              <a:gd name="connsiteY51" fmla="*/ 2267107 h 12125282"/>
              <a:gd name="connsiteX52" fmla="*/ 8101762 w 11674310"/>
              <a:gd name="connsiteY52" fmla="*/ 2328144 h 12125282"/>
              <a:gd name="connsiteX53" fmla="*/ 6134868 w 11674310"/>
              <a:gd name="connsiteY53" fmla="*/ 2558592 h 12125282"/>
              <a:gd name="connsiteX54" fmla="*/ 6061374 w 11674310"/>
              <a:gd name="connsiteY54" fmla="*/ 2563574 h 12125282"/>
              <a:gd name="connsiteX55" fmla="*/ 5739994 w 11674310"/>
              <a:gd name="connsiteY55" fmla="*/ 2476378 h 12125282"/>
              <a:gd name="connsiteX56" fmla="*/ 5739994 w 11674310"/>
              <a:gd name="connsiteY56" fmla="*/ 3739480 h 12125282"/>
              <a:gd name="connsiteX57" fmla="*/ 5774872 w 11674310"/>
              <a:gd name="connsiteY57" fmla="*/ 3739480 h 12125282"/>
              <a:gd name="connsiteX58" fmla="*/ 6269399 w 11674310"/>
              <a:gd name="connsiteY58" fmla="*/ 3986121 h 12125282"/>
              <a:gd name="connsiteX59" fmla="*/ 8259961 w 11674310"/>
              <a:gd name="connsiteY59" fmla="*/ 6218349 h 12125282"/>
              <a:gd name="connsiteX60" fmla="*/ 8587569 w 11674310"/>
              <a:gd name="connsiteY60" fmla="*/ 6365337 h 12125282"/>
              <a:gd name="connsiteX61" fmla="*/ 9898001 w 11674310"/>
              <a:gd name="connsiteY61" fmla="*/ 6364092 h 12125282"/>
              <a:gd name="connsiteX62" fmla="*/ 9904229 w 11674310"/>
              <a:gd name="connsiteY62" fmla="*/ 6364092 h 12125282"/>
              <a:gd name="connsiteX63" fmla="*/ 10382562 w 11674310"/>
              <a:gd name="connsiteY63" fmla="*/ 6471219 h 12125282"/>
              <a:gd name="connsiteX64" fmla="*/ 11212171 w 11674310"/>
              <a:gd name="connsiteY64" fmla="*/ 6859865 h 12125282"/>
              <a:gd name="connsiteX65" fmla="*/ 11674310 w 11674310"/>
              <a:gd name="connsiteY65" fmla="*/ 7586086 h 12125282"/>
              <a:gd name="connsiteX66" fmla="*/ 11674310 w 11674310"/>
              <a:gd name="connsiteY66" fmla="*/ 9386069 h 12125282"/>
              <a:gd name="connsiteX67" fmla="*/ 11356667 w 11674310"/>
              <a:gd name="connsiteY67" fmla="*/ 9896791 h 12125282"/>
              <a:gd name="connsiteX68" fmla="*/ 10994181 w 11674310"/>
              <a:gd name="connsiteY68" fmla="*/ 10074921 h 12125282"/>
              <a:gd name="connsiteX69" fmla="*/ 10994181 w 11674310"/>
              <a:gd name="connsiteY69" fmla="*/ 10782457 h 12125282"/>
              <a:gd name="connsiteX70" fmla="*/ 10834736 w 11674310"/>
              <a:gd name="connsiteY70" fmla="*/ 10941902 h 12125282"/>
              <a:gd name="connsiteX71" fmla="*/ 10676538 w 11674310"/>
              <a:gd name="connsiteY71" fmla="*/ 10782457 h 12125282"/>
              <a:gd name="connsiteX72" fmla="*/ 10676538 w 11674310"/>
              <a:gd name="connsiteY72" fmla="*/ 7800340 h 12125282"/>
              <a:gd name="connsiteX73" fmla="*/ 10834736 w 11674310"/>
              <a:gd name="connsiteY73" fmla="*/ 7640896 h 12125282"/>
              <a:gd name="connsiteX74" fmla="*/ 10994181 w 11674310"/>
              <a:gd name="connsiteY74" fmla="*/ 7800340 h 12125282"/>
              <a:gd name="connsiteX75" fmla="*/ 10994181 w 11674310"/>
              <a:gd name="connsiteY75" fmla="*/ 9721153 h 12125282"/>
              <a:gd name="connsiteX76" fmla="*/ 11215908 w 11674310"/>
              <a:gd name="connsiteY76" fmla="*/ 9611534 h 12125282"/>
              <a:gd name="connsiteX77" fmla="*/ 11356667 w 11674310"/>
              <a:gd name="connsiteY77" fmla="*/ 9386069 h 12125282"/>
              <a:gd name="connsiteX78" fmla="*/ 11356667 w 11674310"/>
              <a:gd name="connsiteY78" fmla="*/ 7586086 h 12125282"/>
              <a:gd name="connsiteX79" fmla="*/ 11076394 w 11674310"/>
              <a:gd name="connsiteY79" fmla="*/ 7146368 h 12125282"/>
              <a:gd name="connsiteX80" fmla="*/ 10248031 w 11674310"/>
              <a:gd name="connsiteY80" fmla="*/ 6758967 h 12125282"/>
              <a:gd name="connsiteX81" fmla="*/ 9899247 w 11674310"/>
              <a:gd name="connsiteY81" fmla="*/ 6681736 h 12125282"/>
              <a:gd name="connsiteX82" fmla="*/ 8587569 w 11674310"/>
              <a:gd name="connsiteY82" fmla="*/ 6681736 h 12125282"/>
              <a:gd name="connsiteX83" fmla="*/ 8023286 w 11674310"/>
              <a:gd name="connsiteY83" fmla="*/ 6428866 h 12125282"/>
              <a:gd name="connsiteX84" fmla="*/ 6027741 w 11674310"/>
              <a:gd name="connsiteY84" fmla="*/ 4190410 h 12125282"/>
              <a:gd name="connsiteX85" fmla="*/ 5762416 w 11674310"/>
              <a:gd name="connsiteY85" fmla="*/ 4055878 h 12125282"/>
              <a:gd name="connsiteX86" fmla="*/ 5515775 w 11674310"/>
              <a:gd name="connsiteY86" fmla="*/ 4164251 h 12125282"/>
              <a:gd name="connsiteX87" fmla="*/ 5664009 w 11674310"/>
              <a:gd name="connsiteY87" fmla="*/ 4925352 h 12125282"/>
              <a:gd name="connsiteX88" fmla="*/ 7866333 w 11674310"/>
              <a:gd name="connsiteY88" fmla="*/ 7402974 h 12125282"/>
              <a:gd name="connsiteX89" fmla="*/ 8110481 w 11674310"/>
              <a:gd name="connsiteY89" fmla="*/ 8044490 h 12125282"/>
              <a:gd name="connsiteX90" fmla="*/ 8109236 w 11674310"/>
              <a:gd name="connsiteY90" fmla="*/ 9940389 h 12125282"/>
              <a:gd name="connsiteX91" fmla="*/ 7951037 w 11674310"/>
              <a:gd name="connsiteY91" fmla="*/ 10099834 h 12125282"/>
              <a:gd name="connsiteX92" fmla="*/ 7791593 w 11674310"/>
              <a:gd name="connsiteY92" fmla="*/ 9940389 h 12125282"/>
              <a:gd name="connsiteX93" fmla="*/ 7794085 w 11674310"/>
              <a:gd name="connsiteY93" fmla="*/ 8044490 h 12125282"/>
              <a:gd name="connsiteX94" fmla="*/ 7629658 w 11674310"/>
              <a:gd name="connsiteY94" fmla="*/ 7613491 h 12125282"/>
              <a:gd name="connsiteX95" fmla="*/ 5739994 w 11674310"/>
              <a:gd name="connsiteY95" fmla="*/ 5488391 h 12125282"/>
              <a:gd name="connsiteX96" fmla="*/ 5739994 w 11674310"/>
              <a:gd name="connsiteY96" fmla="*/ 6818759 h 12125282"/>
              <a:gd name="connsiteX97" fmla="*/ 6190922 w 11674310"/>
              <a:gd name="connsiteY97" fmla="*/ 6964501 h 12125282"/>
              <a:gd name="connsiteX98" fmla="*/ 6218327 w 11674310"/>
              <a:gd name="connsiteY98" fmla="*/ 8149126 h 12125282"/>
              <a:gd name="connsiteX99" fmla="*/ 5739994 w 11674310"/>
              <a:gd name="connsiteY99" fmla="*/ 8891541 h 12125282"/>
              <a:gd name="connsiteX100" fmla="*/ 5739994 w 11674310"/>
              <a:gd name="connsiteY100" fmla="*/ 11967083 h 12125282"/>
              <a:gd name="connsiteX101" fmla="*/ 5580550 w 11674310"/>
              <a:gd name="connsiteY101" fmla="*/ 12125282 h 12125282"/>
              <a:gd name="connsiteX102" fmla="*/ 5422351 w 11674310"/>
              <a:gd name="connsiteY102" fmla="*/ 11967083 h 12125282"/>
              <a:gd name="connsiteX103" fmla="*/ 5422351 w 11674310"/>
              <a:gd name="connsiteY103" fmla="*/ 9313821 h 12125282"/>
              <a:gd name="connsiteX104" fmla="*/ 4686167 w 11674310"/>
              <a:gd name="connsiteY104" fmla="*/ 9596586 h 12125282"/>
              <a:gd name="connsiteX105" fmla="*/ 4273854 w 11674310"/>
              <a:gd name="connsiteY105" fmla="*/ 9518110 h 12125282"/>
              <a:gd name="connsiteX106" fmla="*/ 3881472 w 11674310"/>
              <a:gd name="connsiteY106" fmla="*/ 9346208 h 12125282"/>
              <a:gd name="connsiteX107" fmla="*/ 3881472 w 11674310"/>
              <a:gd name="connsiteY107" fmla="*/ 10787440 h 12125282"/>
              <a:gd name="connsiteX108" fmla="*/ 3723273 w 11674310"/>
              <a:gd name="connsiteY108" fmla="*/ 10945639 h 12125282"/>
              <a:gd name="connsiteX109" fmla="*/ 3563829 w 11674310"/>
              <a:gd name="connsiteY109" fmla="*/ 10787440 h 12125282"/>
              <a:gd name="connsiteX110" fmla="*/ 3563829 w 11674310"/>
              <a:gd name="connsiteY110" fmla="*/ 9209185 h 12125282"/>
              <a:gd name="connsiteX111" fmla="*/ 2856295 w 11674310"/>
              <a:gd name="connsiteY111" fmla="*/ 8902752 h 12125282"/>
              <a:gd name="connsiteX112" fmla="*/ 2774082 w 11674310"/>
              <a:gd name="connsiteY112" fmla="*/ 8694727 h 12125282"/>
              <a:gd name="connsiteX113" fmla="*/ 2982106 w 11674310"/>
              <a:gd name="connsiteY113" fmla="*/ 8611267 h 12125282"/>
              <a:gd name="connsiteX114" fmla="*/ 3783065 w 11674310"/>
              <a:gd name="connsiteY114" fmla="*/ 8958807 h 12125282"/>
              <a:gd name="connsiteX115" fmla="*/ 3785556 w 11674310"/>
              <a:gd name="connsiteY115" fmla="*/ 8960053 h 12125282"/>
              <a:gd name="connsiteX116" fmla="*/ 4395929 w 11674310"/>
              <a:gd name="connsiteY116" fmla="*/ 9224133 h 12125282"/>
              <a:gd name="connsiteX117" fmla="*/ 4686167 w 11674310"/>
              <a:gd name="connsiteY117" fmla="*/ 9280188 h 12125282"/>
              <a:gd name="connsiteX118" fmla="*/ 5358822 w 11674310"/>
              <a:gd name="connsiteY118" fmla="*/ 8896524 h 12125282"/>
              <a:gd name="connsiteX119" fmla="*/ 5434808 w 11674310"/>
              <a:gd name="connsiteY119" fmla="*/ 8780677 h 12125282"/>
              <a:gd name="connsiteX120" fmla="*/ 5463458 w 11674310"/>
              <a:gd name="connsiteY120" fmla="*/ 8734588 h 12125282"/>
              <a:gd name="connsiteX121" fmla="*/ 5948019 w 11674310"/>
              <a:gd name="connsiteY121" fmla="*/ 7980962 h 12125282"/>
              <a:gd name="connsiteX122" fmla="*/ 5991617 w 11674310"/>
              <a:gd name="connsiteY122" fmla="*/ 7211142 h 12125282"/>
              <a:gd name="connsiteX123" fmla="*/ 5732520 w 11674310"/>
              <a:gd name="connsiteY123" fmla="*/ 7136402 h 12125282"/>
              <a:gd name="connsiteX124" fmla="*/ 5492108 w 11674310"/>
              <a:gd name="connsiteY124" fmla="*/ 7298338 h 12125282"/>
              <a:gd name="connsiteX125" fmla="*/ 4902911 w 11674310"/>
              <a:gd name="connsiteY125" fmla="*/ 8213900 h 12125282"/>
              <a:gd name="connsiteX126" fmla="*/ 4589006 w 11674310"/>
              <a:gd name="connsiteY126" fmla="*/ 8317290 h 12125282"/>
              <a:gd name="connsiteX127" fmla="*/ 4575303 w 11674310"/>
              <a:gd name="connsiteY127" fmla="*/ 8311062 h 12125282"/>
              <a:gd name="connsiteX128" fmla="*/ 3183903 w 11674310"/>
              <a:gd name="connsiteY128" fmla="*/ 7606017 h 12125282"/>
              <a:gd name="connsiteX129" fmla="*/ 2897402 w 11674310"/>
              <a:gd name="connsiteY129" fmla="*/ 7536260 h 12125282"/>
              <a:gd name="connsiteX130" fmla="*/ 1773818 w 11674310"/>
              <a:gd name="connsiteY130" fmla="*/ 7526295 h 12125282"/>
              <a:gd name="connsiteX131" fmla="*/ 1425033 w 11674310"/>
              <a:gd name="connsiteY131" fmla="*/ 7603526 h 12125282"/>
              <a:gd name="connsiteX132" fmla="*/ 596671 w 11674310"/>
              <a:gd name="connsiteY132" fmla="*/ 7992172 h 12125282"/>
              <a:gd name="connsiteX133" fmla="*/ 316398 w 11674310"/>
              <a:gd name="connsiteY133" fmla="*/ 8433137 h 12125282"/>
              <a:gd name="connsiteX134" fmla="*/ 316398 w 11674310"/>
              <a:gd name="connsiteY134" fmla="*/ 10231874 h 12125282"/>
              <a:gd name="connsiteX135" fmla="*/ 457157 w 11674310"/>
              <a:gd name="connsiteY135" fmla="*/ 10457339 h 12125282"/>
              <a:gd name="connsiteX136" fmla="*/ 680130 w 11674310"/>
              <a:gd name="connsiteY136" fmla="*/ 10566958 h 12125282"/>
              <a:gd name="connsiteX137" fmla="*/ 680130 w 11674310"/>
              <a:gd name="connsiteY137" fmla="*/ 8646146 h 12125282"/>
              <a:gd name="connsiteX138" fmla="*/ 838328 w 11674310"/>
              <a:gd name="connsiteY138" fmla="*/ 8487947 h 12125282"/>
              <a:gd name="connsiteX139" fmla="*/ 996527 w 11674310"/>
              <a:gd name="connsiteY139" fmla="*/ 8646146 h 12125282"/>
              <a:gd name="connsiteX140" fmla="*/ 996527 w 11674310"/>
              <a:gd name="connsiteY140" fmla="*/ 11629508 h 12125282"/>
              <a:gd name="connsiteX141" fmla="*/ 838328 w 11674310"/>
              <a:gd name="connsiteY141" fmla="*/ 11787707 h 12125282"/>
              <a:gd name="connsiteX142" fmla="*/ 680130 w 11674310"/>
              <a:gd name="connsiteY142" fmla="*/ 11629508 h 12125282"/>
              <a:gd name="connsiteX143" fmla="*/ 680130 w 11674310"/>
              <a:gd name="connsiteY143" fmla="*/ 10920726 h 12125282"/>
              <a:gd name="connsiteX144" fmla="*/ 316398 w 11674310"/>
              <a:gd name="connsiteY144" fmla="*/ 10741351 h 12125282"/>
              <a:gd name="connsiteX145" fmla="*/ 0 w 11674310"/>
              <a:gd name="connsiteY145" fmla="*/ 10231874 h 12125282"/>
              <a:gd name="connsiteX146" fmla="*/ 0 w 11674310"/>
              <a:gd name="connsiteY146" fmla="*/ 8433137 h 12125282"/>
              <a:gd name="connsiteX147" fmla="*/ 462140 w 11674310"/>
              <a:gd name="connsiteY147" fmla="*/ 7705670 h 12125282"/>
              <a:gd name="connsiteX148" fmla="*/ 1290502 w 11674310"/>
              <a:gd name="connsiteY148" fmla="*/ 7315778 h 12125282"/>
              <a:gd name="connsiteX149" fmla="*/ 1776309 w 11674310"/>
              <a:gd name="connsiteY149" fmla="*/ 7208651 h 12125282"/>
              <a:gd name="connsiteX150" fmla="*/ 2901139 w 11674310"/>
              <a:gd name="connsiteY150" fmla="*/ 7219862 h 12125282"/>
              <a:gd name="connsiteX151" fmla="*/ 3328400 w 11674310"/>
              <a:gd name="connsiteY151" fmla="*/ 7323252 h 12125282"/>
              <a:gd name="connsiteX152" fmla="*/ 4663745 w 11674310"/>
              <a:gd name="connsiteY152" fmla="*/ 7999646 h 12125282"/>
              <a:gd name="connsiteX153" fmla="*/ 5223046 w 11674310"/>
              <a:gd name="connsiteY153" fmla="*/ 7130174 h 12125282"/>
              <a:gd name="connsiteX154" fmla="*/ 5422351 w 11674310"/>
              <a:gd name="connsiteY154" fmla="*/ 6927131 h 12125282"/>
              <a:gd name="connsiteX155" fmla="*/ 5422351 w 11674310"/>
              <a:gd name="connsiteY155" fmla="*/ 5130885 h 12125282"/>
              <a:gd name="connsiteX156" fmla="*/ 5421105 w 11674310"/>
              <a:gd name="connsiteY156" fmla="*/ 5129640 h 12125282"/>
              <a:gd name="connsiteX157" fmla="*/ 5285329 w 11674310"/>
              <a:gd name="connsiteY157" fmla="*/ 3947506 h 12125282"/>
              <a:gd name="connsiteX158" fmla="*/ 5422351 w 11674310"/>
              <a:gd name="connsiteY158" fmla="*/ 3834150 h 12125282"/>
              <a:gd name="connsiteX159" fmla="*/ 5422351 w 11674310"/>
              <a:gd name="connsiteY159" fmla="*/ 1925795 h 12125282"/>
              <a:gd name="connsiteX160" fmla="*/ 5422351 w 11674310"/>
              <a:gd name="connsiteY160" fmla="*/ 1251892 h 12125282"/>
              <a:gd name="connsiteX161" fmla="*/ 5422351 w 11674310"/>
              <a:gd name="connsiteY161" fmla="*/ 581725 h 12125282"/>
              <a:gd name="connsiteX162" fmla="*/ 5269135 w 11674310"/>
              <a:gd name="connsiteY162" fmla="*/ 313907 h 12125282"/>
              <a:gd name="connsiteX163" fmla="*/ 5583041 w 11674310"/>
              <a:gd name="connsiteY163" fmla="*/ 0 h 121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1674310" h="12125282">
                <a:moveTo>
                  <a:pt x="2027528" y="4852190"/>
                </a:moveTo>
                <a:cubicBezTo>
                  <a:pt x="1546904" y="4852190"/>
                  <a:pt x="1155931" y="5243163"/>
                  <a:pt x="1155931" y="5723785"/>
                </a:cubicBezTo>
                <a:cubicBezTo>
                  <a:pt x="1155931" y="6204408"/>
                  <a:pt x="1546904" y="6595381"/>
                  <a:pt x="2027528" y="6595381"/>
                </a:cubicBezTo>
                <a:cubicBezTo>
                  <a:pt x="2508151" y="6595381"/>
                  <a:pt x="2899123" y="6204408"/>
                  <a:pt x="2899123" y="5723785"/>
                </a:cubicBezTo>
                <a:cubicBezTo>
                  <a:pt x="2899123" y="5243163"/>
                  <a:pt x="2508151" y="4852190"/>
                  <a:pt x="2027528" y="4852190"/>
                </a:cubicBezTo>
                <a:close/>
                <a:moveTo>
                  <a:pt x="2027528" y="4535925"/>
                </a:moveTo>
                <a:cubicBezTo>
                  <a:pt x="2682469" y="4535925"/>
                  <a:pt x="3216634" y="5068844"/>
                  <a:pt x="3216634" y="5723785"/>
                </a:cubicBezTo>
                <a:cubicBezTo>
                  <a:pt x="3216634" y="6378727"/>
                  <a:pt x="2682469" y="6911645"/>
                  <a:pt x="2027528" y="6911645"/>
                </a:cubicBezTo>
                <a:cubicBezTo>
                  <a:pt x="1372585" y="6911645"/>
                  <a:pt x="838421" y="6378727"/>
                  <a:pt x="838421" y="5723785"/>
                </a:cubicBezTo>
                <a:cubicBezTo>
                  <a:pt x="838421" y="5068844"/>
                  <a:pt x="1372585" y="4535925"/>
                  <a:pt x="2027528" y="4535925"/>
                </a:cubicBezTo>
                <a:close/>
                <a:moveTo>
                  <a:pt x="9645541" y="4006297"/>
                </a:moveTo>
                <a:cubicBezTo>
                  <a:pt x="9164918" y="4006297"/>
                  <a:pt x="8775190" y="4397270"/>
                  <a:pt x="8775190" y="4877893"/>
                </a:cubicBezTo>
                <a:cubicBezTo>
                  <a:pt x="8775190" y="5358516"/>
                  <a:pt x="9164918" y="5749489"/>
                  <a:pt x="9645541" y="5749489"/>
                </a:cubicBezTo>
                <a:cubicBezTo>
                  <a:pt x="10126164" y="5749489"/>
                  <a:pt x="10518382" y="5358516"/>
                  <a:pt x="10518382" y="4877893"/>
                </a:cubicBezTo>
                <a:cubicBezTo>
                  <a:pt x="10518382" y="4397270"/>
                  <a:pt x="10126164" y="4006297"/>
                  <a:pt x="9645541" y="4006297"/>
                </a:cubicBezTo>
                <a:close/>
                <a:moveTo>
                  <a:pt x="9645541" y="3688787"/>
                </a:moveTo>
                <a:cubicBezTo>
                  <a:pt x="10301728" y="3688787"/>
                  <a:pt x="10834647" y="4221706"/>
                  <a:pt x="10834647" y="4877893"/>
                </a:cubicBezTo>
                <a:cubicBezTo>
                  <a:pt x="10834647" y="5532835"/>
                  <a:pt x="10301728" y="6066999"/>
                  <a:pt x="9645541" y="6066999"/>
                </a:cubicBezTo>
                <a:cubicBezTo>
                  <a:pt x="8990599" y="6066999"/>
                  <a:pt x="8456435" y="5532835"/>
                  <a:pt x="8456435" y="4877893"/>
                </a:cubicBezTo>
                <a:cubicBezTo>
                  <a:pt x="8456435" y="4221706"/>
                  <a:pt x="8990599" y="3688787"/>
                  <a:pt x="9645541" y="3688787"/>
                </a:cubicBezTo>
                <a:close/>
                <a:moveTo>
                  <a:pt x="8618710" y="1946972"/>
                </a:moveTo>
                <a:lnTo>
                  <a:pt x="8618710" y="2516240"/>
                </a:lnTo>
                <a:lnTo>
                  <a:pt x="9798349" y="1946972"/>
                </a:lnTo>
                <a:close/>
                <a:moveTo>
                  <a:pt x="6006565" y="984074"/>
                </a:moveTo>
                <a:cubicBezTo>
                  <a:pt x="5940545" y="984074"/>
                  <a:pt x="5879508" y="1007742"/>
                  <a:pt x="5828436" y="1052586"/>
                </a:cubicBezTo>
                <a:cubicBezTo>
                  <a:pt x="5771135" y="1103658"/>
                  <a:pt x="5739994" y="1174661"/>
                  <a:pt x="5739994" y="1251892"/>
                </a:cubicBezTo>
                <a:lnTo>
                  <a:pt x="5739994" y="1925795"/>
                </a:lnTo>
                <a:cubicBezTo>
                  <a:pt x="5739994" y="2017974"/>
                  <a:pt x="5777364" y="2103925"/>
                  <a:pt x="5847121" y="2164963"/>
                </a:cubicBezTo>
                <a:cubicBezTo>
                  <a:pt x="5916877" y="2227246"/>
                  <a:pt x="6005319" y="2254650"/>
                  <a:pt x="6098744" y="2244685"/>
                </a:cubicBezTo>
                <a:lnTo>
                  <a:pt x="8064392" y="2012992"/>
                </a:lnTo>
                <a:cubicBezTo>
                  <a:pt x="8198923" y="1998043"/>
                  <a:pt x="8302313" y="1883443"/>
                  <a:pt x="8302313" y="1746420"/>
                </a:cubicBezTo>
                <a:lnTo>
                  <a:pt x="8302313" y="1629327"/>
                </a:lnTo>
                <a:lnTo>
                  <a:pt x="8302313" y="1489813"/>
                </a:lnTo>
                <a:cubicBezTo>
                  <a:pt x="8302313" y="1354036"/>
                  <a:pt x="8198923" y="1240681"/>
                  <a:pt x="8064392" y="1224487"/>
                </a:cubicBezTo>
                <a:lnTo>
                  <a:pt x="6037706" y="986566"/>
                </a:lnTo>
                <a:cubicBezTo>
                  <a:pt x="6027741" y="985320"/>
                  <a:pt x="6016530" y="984074"/>
                  <a:pt x="6006565" y="984074"/>
                </a:cubicBezTo>
                <a:close/>
                <a:moveTo>
                  <a:pt x="5583041" y="0"/>
                </a:moveTo>
                <a:cubicBezTo>
                  <a:pt x="5757433" y="0"/>
                  <a:pt x="5896947" y="140760"/>
                  <a:pt x="5896947" y="313907"/>
                </a:cubicBezTo>
                <a:cubicBezTo>
                  <a:pt x="5896947" y="429754"/>
                  <a:pt x="5833418" y="530653"/>
                  <a:pt x="5739994" y="584216"/>
                </a:cubicBezTo>
                <a:lnTo>
                  <a:pt x="5739994" y="732450"/>
                </a:lnTo>
                <a:cubicBezTo>
                  <a:pt x="5842138" y="680133"/>
                  <a:pt x="5957984" y="657710"/>
                  <a:pt x="6075076" y="671413"/>
                </a:cubicBezTo>
                <a:lnTo>
                  <a:pt x="8101762" y="909334"/>
                </a:lnTo>
                <a:cubicBezTo>
                  <a:pt x="8396983" y="944213"/>
                  <a:pt x="8618710" y="1194591"/>
                  <a:pt x="8618710" y="1489813"/>
                </a:cubicBezTo>
                <a:lnTo>
                  <a:pt x="8618710" y="1629327"/>
                </a:lnTo>
                <a:lnTo>
                  <a:pt x="10107272" y="1629327"/>
                </a:lnTo>
                <a:cubicBezTo>
                  <a:pt x="10223118" y="1629327"/>
                  <a:pt x="10321525" y="1707804"/>
                  <a:pt x="10347684" y="1821160"/>
                </a:cubicBezTo>
                <a:cubicBezTo>
                  <a:pt x="10372597" y="1933269"/>
                  <a:pt x="10317788" y="2046625"/>
                  <a:pt x="10214398" y="2097697"/>
                </a:cubicBezTo>
                <a:lnTo>
                  <a:pt x="8705906" y="2826409"/>
                </a:lnTo>
                <a:cubicBezTo>
                  <a:pt x="8666045" y="2845094"/>
                  <a:pt x="8624938" y="2855059"/>
                  <a:pt x="8582586" y="2855059"/>
                </a:cubicBezTo>
                <a:cubicBezTo>
                  <a:pt x="8531514" y="2855059"/>
                  <a:pt x="8479196" y="2840111"/>
                  <a:pt x="8433107" y="2811461"/>
                </a:cubicBezTo>
                <a:cubicBezTo>
                  <a:pt x="8350893" y="2759144"/>
                  <a:pt x="8302313" y="2670702"/>
                  <a:pt x="8302313" y="2572294"/>
                </a:cubicBezTo>
                <a:lnTo>
                  <a:pt x="8302313" y="2267107"/>
                </a:lnTo>
                <a:cubicBezTo>
                  <a:pt x="8240030" y="2298249"/>
                  <a:pt x="8174010" y="2319425"/>
                  <a:pt x="8101762" y="2328144"/>
                </a:cubicBezTo>
                <a:lnTo>
                  <a:pt x="6134868" y="2558592"/>
                </a:lnTo>
                <a:cubicBezTo>
                  <a:pt x="6109954" y="2562329"/>
                  <a:pt x="6085041" y="2563574"/>
                  <a:pt x="6061374" y="2563574"/>
                </a:cubicBezTo>
                <a:cubicBezTo>
                  <a:pt x="5948019" y="2563574"/>
                  <a:pt x="5837155" y="2533679"/>
                  <a:pt x="5739994" y="2476378"/>
                </a:cubicBezTo>
                <a:lnTo>
                  <a:pt x="5739994" y="3739480"/>
                </a:lnTo>
                <a:cubicBezTo>
                  <a:pt x="5751205" y="3739480"/>
                  <a:pt x="5763661" y="3739480"/>
                  <a:pt x="5774872" y="3739480"/>
                </a:cubicBezTo>
                <a:cubicBezTo>
                  <a:pt x="5965458" y="3746954"/>
                  <a:pt x="6154798" y="3841624"/>
                  <a:pt x="6269399" y="3986121"/>
                </a:cubicBezTo>
                <a:lnTo>
                  <a:pt x="8259961" y="6218349"/>
                </a:lnTo>
                <a:cubicBezTo>
                  <a:pt x="8342174" y="6310528"/>
                  <a:pt x="8461757" y="6365337"/>
                  <a:pt x="8587569" y="6365337"/>
                </a:cubicBezTo>
                <a:cubicBezTo>
                  <a:pt x="8978705" y="6365337"/>
                  <a:pt x="9682502" y="6365337"/>
                  <a:pt x="9898001" y="6364092"/>
                </a:cubicBezTo>
                <a:lnTo>
                  <a:pt x="9904229" y="6364092"/>
                </a:lnTo>
                <a:cubicBezTo>
                  <a:pt x="10069902" y="6364092"/>
                  <a:pt x="10231838" y="6400216"/>
                  <a:pt x="10382562" y="6471219"/>
                </a:cubicBezTo>
                <a:lnTo>
                  <a:pt x="11212171" y="6859865"/>
                </a:lnTo>
                <a:cubicBezTo>
                  <a:pt x="11492444" y="6990660"/>
                  <a:pt x="11674310" y="7275916"/>
                  <a:pt x="11674310" y="7586086"/>
                </a:cubicBezTo>
                <a:lnTo>
                  <a:pt x="11674310" y="9386069"/>
                </a:lnTo>
                <a:cubicBezTo>
                  <a:pt x="11674310" y="9604060"/>
                  <a:pt x="11552235" y="9799629"/>
                  <a:pt x="11356667" y="9896791"/>
                </a:cubicBezTo>
                <a:lnTo>
                  <a:pt x="10994181" y="10074921"/>
                </a:lnTo>
                <a:lnTo>
                  <a:pt x="10994181" y="10782457"/>
                </a:lnTo>
                <a:cubicBezTo>
                  <a:pt x="10994181" y="10870900"/>
                  <a:pt x="10923178" y="10941902"/>
                  <a:pt x="10834736" y="10941902"/>
                </a:cubicBezTo>
                <a:cubicBezTo>
                  <a:pt x="10747540" y="10941902"/>
                  <a:pt x="10676538" y="10870900"/>
                  <a:pt x="10676538" y="10782457"/>
                </a:cubicBezTo>
                <a:lnTo>
                  <a:pt x="10676538" y="7800340"/>
                </a:lnTo>
                <a:cubicBezTo>
                  <a:pt x="10676538" y="7713144"/>
                  <a:pt x="10747540" y="7640896"/>
                  <a:pt x="10834736" y="7640896"/>
                </a:cubicBezTo>
                <a:cubicBezTo>
                  <a:pt x="10923178" y="7640896"/>
                  <a:pt x="10994181" y="7713144"/>
                  <a:pt x="10994181" y="7800340"/>
                </a:cubicBezTo>
                <a:lnTo>
                  <a:pt x="10994181" y="9721153"/>
                </a:lnTo>
                <a:lnTo>
                  <a:pt x="11215908" y="9611534"/>
                </a:lnTo>
                <a:cubicBezTo>
                  <a:pt x="11303104" y="9567936"/>
                  <a:pt x="11356667" y="9481985"/>
                  <a:pt x="11356667" y="9386069"/>
                </a:cubicBezTo>
                <a:lnTo>
                  <a:pt x="11356667" y="7586086"/>
                </a:lnTo>
                <a:cubicBezTo>
                  <a:pt x="11356667" y="7399237"/>
                  <a:pt x="11247049" y="7226090"/>
                  <a:pt x="11076394" y="7146368"/>
                </a:cubicBezTo>
                <a:lnTo>
                  <a:pt x="10248031" y="6758967"/>
                </a:lnTo>
                <a:cubicBezTo>
                  <a:pt x="10137168" y="6706649"/>
                  <a:pt x="10020076" y="6680490"/>
                  <a:pt x="9899247" y="6681736"/>
                </a:cubicBezTo>
                <a:cubicBezTo>
                  <a:pt x="9683748" y="6682981"/>
                  <a:pt x="8978705" y="6682981"/>
                  <a:pt x="8587569" y="6681736"/>
                </a:cubicBezTo>
                <a:cubicBezTo>
                  <a:pt x="8372069" y="6681736"/>
                  <a:pt x="8166536" y="6589557"/>
                  <a:pt x="8023286" y="6428866"/>
                </a:cubicBezTo>
                <a:lnTo>
                  <a:pt x="6027741" y="4190410"/>
                </a:lnTo>
                <a:cubicBezTo>
                  <a:pt x="5972932" y="4123144"/>
                  <a:pt x="5874525" y="4060861"/>
                  <a:pt x="5762416" y="4055878"/>
                </a:cubicBezTo>
                <a:cubicBezTo>
                  <a:pt x="5670237" y="4052141"/>
                  <a:pt x="5586778" y="4088266"/>
                  <a:pt x="5515775" y="4164251"/>
                </a:cubicBezTo>
                <a:cubicBezTo>
                  <a:pt x="5279100" y="4415875"/>
                  <a:pt x="5596743" y="4843137"/>
                  <a:pt x="5664009" y="4925352"/>
                </a:cubicBezTo>
                <a:lnTo>
                  <a:pt x="7866333" y="7402974"/>
                </a:lnTo>
                <a:cubicBezTo>
                  <a:pt x="8024531" y="7579858"/>
                  <a:pt x="8110481" y="7807814"/>
                  <a:pt x="8110481" y="8044490"/>
                </a:cubicBezTo>
                <a:lnTo>
                  <a:pt x="8109236" y="9940389"/>
                </a:lnTo>
                <a:cubicBezTo>
                  <a:pt x="8109236" y="10028831"/>
                  <a:pt x="8038234" y="10099834"/>
                  <a:pt x="7951037" y="10099834"/>
                </a:cubicBezTo>
                <a:cubicBezTo>
                  <a:pt x="7862596" y="10099834"/>
                  <a:pt x="7791593" y="10028831"/>
                  <a:pt x="7791593" y="9940389"/>
                </a:cubicBezTo>
                <a:lnTo>
                  <a:pt x="7794085" y="8044490"/>
                </a:lnTo>
                <a:cubicBezTo>
                  <a:pt x="7794085" y="7886292"/>
                  <a:pt x="7735539" y="7733075"/>
                  <a:pt x="7629658" y="7613491"/>
                </a:cubicBezTo>
                <a:lnTo>
                  <a:pt x="5739994" y="5488391"/>
                </a:lnTo>
                <a:lnTo>
                  <a:pt x="5739994" y="6818759"/>
                </a:lnTo>
                <a:cubicBezTo>
                  <a:pt x="5900684" y="6806302"/>
                  <a:pt x="6058882" y="6856128"/>
                  <a:pt x="6190922" y="6964501"/>
                </a:cubicBezTo>
                <a:cubicBezTo>
                  <a:pt x="6555900" y="7262214"/>
                  <a:pt x="6443791" y="7771690"/>
                  <a:pt x="6218327" y="8149126"/>
                </a:cubicBezTo>
                <a:lnTo>
                  <a:pt x="5739994" y="8891541"/>
                </a:lnTo>
                <a:lnTo>
                  <a:pt x="5739994" y="11967083"/>
                </a:lnTo>
                <a:cubicBezTo>
                  <a:pt x="5739994" y="12055525"/>
                  <a:pt x="5668991" y="12125282"/>
                  <a:pt x="5580550" y="12125282"/>
                </a:cubicBezTo>
                <a:cubicBezTo>
                  <a:pt x="5493354" y="12125282"/>
                  <a:pt x="5422351" y="12055525"/>
                  <a:pt x="5422351" y="11967083"/>
                </a:cubicBezTo>
                <a:lnTo>
                  <a:pt x="5422351" y="9313821"/>
                </a:lnTo>
                <a:cubicBezTo>
                  <a:pt x="5224291" y="9493196"/>
                  <a:pt x="4965194" y="9596586"/>
                  <a:pt x="4686167" y="9596586"/>
                </a:cubicBezTo>
                <a:cubicBezTo>
                  <a:pt x="4545408" y="9596586"/>
                  <a:pt x="4405894" y="9570428"/>
                  <a:pt x="4273854" y="9518110"/>
                </a:cubicBezTo>
                <a:lnTo>
                  <a:pt x="3881472" y="9346208"/>
                </a:lnTo>
                <a:lnTo>
                  <a:pt x="3881472" y="10787440"/>
                </a:lnTo>
                <a:cubicBezTo>
                  <a:pt x="3881472" y="10874637"/>
                  <a:pt x="3810469" y="10945639"/>
                  <a:pt x="3723273" y="10945639"/>
                </a:cubicBezTo>
                <a:cubicBezTo>
                  <a:pt x="3634831" y="10945639"/>
                  <a:pt x="3563829" y="10874637"/>
                  <a:pt x="3563829" y="10787440"/>
                </a:cubicBezTo>
                <a:lnTo>
                  <a:pt x="3563829" y="9209185"/>
                </a:lnTo>
                <a:lnTo>
                  <a:pt x="2856295" y="8902752"/>
                </a:lnTo>
                <a:cubicBezTo>
                  <a:pt x="2775327" y="8867874"/>
                  <a:pt x="2739203" y="8774449"/>
                  <a:pt x="2774082" y="8694727"/>
                </a:cubicBezTo>
                <a:cubicBezTo>
                  <a:pt x="2807715" y="8613758"/>
                  <a:pt x="2902385" y="8576389"/>
                  <a:pt x="2982106" y="8611267"/>
                </a:cubicBezTo>
                <a:lnTo>
                  <a:pt x="3783065" y="8958807"/>
                </a:lnTo>
                <a:cubicBezTo>
                  <a:pt x="3784311" y="8958807"/>
                  <a:pt x="3784311" y="8960053"/>
                  <a:pt x="3785556" y="8960053"/>
                </a:cubicBezTo>
                <a:lnTo>
                  <a:pt x="4395929" y="9224133"/>
                </a:lnTo>
                <a:cubicBezTo>
                  <a:pt x="4486862" y="9260257"/>
                  <a:pt x="4585269" y="9280188"/>
                  <a:pt x="4686167" y="9280188"/>
                </a:cubicBezTo>
                <a:cubicBezTo>
                  <a:pt x="4963949" y="9280188"/>
                  <a:pt x="5214326" y="9136937"/>
                  <a:pt x="5358822" y="8896524"/>
                </a:cubicBezTo>
                <a:lnTo>
                  <a:pt x="5434808" y="8780677"/>
                </a:lnTo>
                <a:cubicBezTo>
                  <a:pt x="5441036" y="8763238"/>
                  <a:pt x="5451001" y="8748290"/>
                  <a:pt x="5463458" y="8734588"/>
                </a:cubicBezTo>
                <a:lnTo>
                  <a:pt x="5948019" y="7980962"/>
                </a:lnTo>
                <a:cubicBezTo>
                  <a:pt x="6000336" y="7893766"/>
                  <a:pt x="6259433" y="7429133"/>
                  <a:pt x="5991617" y="7211142"/>
                </a:cubicBezTo>
                <a:cubicBezTo>
                  <a:pt x="5910649" y="7146368"/>
                  <a:pt x="5823453" y="7121454"/>
                  <a:pt x="5732520" y="7136402"/>
                </a:cubicBezTo>
                <a:cubicBezTo>
                  <a:pt x="5621656" y="7156333"/>
                  <a:pt x="5531969" y="7231072"/>
                  <a:pt x="5492108" y="7298338"/>
                </a:cubicBezTo>
                <a:lnTo>
                  <a:pt x="4902911" y="8213900"/>
                </a:lnTo>
                <a:cubicBezTo>
                  <a:pt x="4840629" y="8318536"/>
                  <a:pt x="4706097" y="8363380"/>
                  <a:pt x="4589006" y="8317290"/>
                </a:cubicBezTo>
                <a:lnTo>
                  <a:pt x="4575303" y="8311062"/>
                </a:lnTo>
                <a:lnTo>
                  <a:pt x="3183903" y="7606017"/>
                </a:lnTo>
                <a:cubicBezTo>
                  <a:pt x="3096707" y="7562419"/>
                  <a:pt x="2997055" y="7537506"/>
                  <a:pt x="2897402" y="7536260"/>
                </a:cubicBezTo>
                <a:cubicBezTo>
                  <a:pt x="2613392" y="7532523"/>
                  <a:pt x="2077759" y="7527540"/>
                  <a:pt x="1773818" y="7526295"/>
                </a:cubicBezTo>
                <a:cubicBezTo>
                  <a:pt x="1655480" y="7525049"/>
                  <a:pt x="1535897" y="7551208"/>
                  <a:pt x="1425033" y="7603526"/>
                </a:cubicBezTo>
                <a:lnTo>
                  <a:pt x="596671" y="7992172"/>
                </a:lnTo>
                <a:cubicBezTo>
                  <a:pt x="427261" y="8071895"/>
                  <a:pt x="316398" y="8245042"/>
                  <a:pt x="316398" y="8433137"/>
                </a:cubicBezTo>
                <a:lnTo>
                  <a:pt x="316398" y="10231874"/>
                </a:lnTo>
                <a:cubicBezTo>
                  <a:pt x="316398" y="10327791"/>
                  <a:pt x="369961" y="10414987"/>
                  <a:pt x="457157" y="10457339"/>
                </a:cubicBezTo>
                <a:lnTo>
                  <a:pt x="680130" y="10566958"/>
                </a:lnTo>
                <a:lnTo>
                  <a:pt x="680130" y="8646146"/>
                </a:lnTo>
                <a:cubicBezTo>
                  <a:pt x="680130" y="8558949"/>
                  <a:pt x="751132" y="8487947"/>
                  <a:pt x="838328" y="8487947"/>
                </a:cubicBezTo>
                <a:cubicBezTo>
                  <a:pt x="925525" y="8487947"/>
                  <a:pt x="996527" y="8558949"/>
                  <a:pt x="996527" y="8646146"/>
                </a:cubicBezTo>
                <a:lnTo>
                  <a:pt x="996527" y="11629508"/>
                </a:lnTo>
                <a:cubicBezTo>
                  <a:pt x="996527" y="11715459"/>
                  <a:pt x="925525" y="11787707"/>
                  <a:pt x="838328" y="11787707"/>
                </a:cubicBezTo>
                <a:cubicBezTo>
                  <a:pt x="751132" y="11787707"/>
                  <a:pt x="680130" y="11715459"/>
                  <a:pt x="680130" y="11629508"/>
                </a:cubicBezTo>
                <a:lnTo>
                  <a:pt x="680130" y="10920726"/>
                </a:lnTo>
                <a:lnTo>
                  <a:pt x="316398" y="10741351"/>
                </a:lnTo>
                <a:cubicBezTo>
                  <a:pt x="120829" y="10645435"/>
                  <a:pt x="0" y="10449865"/>
                  <a:pt x="0" y="10231874"/>
                </a:cubicBezTo>
                <a:lnTo>
                  <a:pt x="0" y="8433137"/>
                </a:lnTo>
                <a:cubicBezTo>
                  <a:pt x="0" y="8121722"/>
                  <a:pt x="180621" y="7836465"/>
                  <a:pt x="462140" y="7705670"/>
                </a:cubicBezTo>
                <a:lnTo>
                  <a:pt x="1290502" y="7315778"/>
                </a:lnTo>
                <a:cubicBezTo>
                  <a:pt x="1443718" y="7243530"/>
                  <a:pt x="1609391" y="7208651"/>
                  <a:pt x="1776309" y="7208651"/>
                </a:cubicBezTo>
                <a:cubicBezTo>
                  <a:pt x="2079004" y="7211142"/>
                  <a:pt x="2617129" y="7216125"/>
                  <a:pt x="2901139" y="7219862"/>
                </a:cubicBezTo>
                <a:cubicBezTo>
                  <a:pt x="3049372" y="7221108"/>
                  <a:pt x="3196360" y="7255986"/>
                  <a:pt x="3328400" y="7323252"/>
                </a:cubicBezTo>
                <a:lnTo>
                  <a:pt x="4663745" y="7999646"/>
                </a:lnTo>
                <a:lnTo>
                  <a:pt x="5223046" y="7130174"/>
                </a:lnTo>
                <a:cubicBezTo>
                  <a:pt x="5270381" y="7050452"/>
                  <a:pt x="5340138" y="6981940"/>
                  <a:pt x="5422351" y="6927131"/>
                </a:cubicBezTo>
                <a:lnTo>
                  <a:pt x="5422351" y="5130885"/>
                </a:lnTo>
                <a:lnTo>
                  <a:pt x="5421105" y="5129640"/>
                </a:lnTo>
                <a:cubicBezTo>
                  <a:pt x="5142078" y="4779609"/>
                  <a:pt x="4962703" y="4290063"/>
                  <a:pt x="5285329" y="3947506"/>
                </a:cubicBezTo>
                <a:cubicBezTo>
                  <a:pt x="5326435" y="3901416"/>
                  <a:pt x="5372525" y="3865292"/>
                  <a:pt x="5422351" y="3834150"/>
                </a:cubicBezTo>
                <a:lnTo>
                  <a:pt x="5422351" y="1925795"/>
                </a:lnTo>
                <a:lnTo>
                  <a:pt x="5422351" y="1251892"/>
                </a:lnTo>
                <a:lnTo>
                  <a:pt x="5422351" y="581725"/>
                </a:lnTo>
                <a:cubicBezTo>
                  <a:pt x="5331418" y="525670"/>
                  <a:pt x="5269135" y="427263"/>
                  <a:pt x="5269135" y="313907"/>
                </a:cubicBezTo>
                <a:cubicBezTo>
                  <a:pt x="5269135" y="140760"/>
                  <a:pt x="5409894" y="0"/>
                  <a:pt x="5583041" y="0"/>
                </a:cubicBezTo>
                <a:close/>
              </a:path>
            </a:pathLst>
          </a:custGeom>
          <a:solidFill>
            <a:schemeClr val="tx2">
              <a:alpha val="50000"/>
            </a:scheme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7" name="Freeform: Shape 6">
            <a:extLst>
              <a:ext uri="{FF2B5EF4-FFF2-40B4-BE49-F238E27FC236}">
                <a16:creationId xmlns:a16="http://schemas.microsoft.com/office/drawing/2014/main" id="{35568F85-6442-48B4-9E50-3ABF9561C486}"/>
              </a:ext>
            </a:extLst>
          </p:cNvPr>
          <p:cNvSpPr/>
          <p:nvPr/>
        </p:nvSpPr>
        <p:spPr>
          <a:xfrm>
            <a:off x="9828053" y="-14842"/>
            <a:ext cx="14549597" cy="13711178"/>
          </a:xfrm>
          <a:custGeom>
            <a:avLst/>
            <a:gdLst/>
            <a:ahLst/>
            <a:cxnLst>
              <a:cxn ang="3cd4">
                <a:pos x="hc" y="t"/>
              </a:cxn>
              <a:cxn ang="cd2">
                <a:pos x="l" y="vc"/>
              </a:cxn>
              <a:cxn ang="cd4">
                <a:pos x="hc" y="b"/>
              </a:cxn>
              <a:cxn ang="0">
                <a:pos x="r" y="vc"/>
              </a:cxn>
            </a:cxnLst>
            <a:rect l="l" t="t" r="r" b="b"/>
            <a:pathLst>
              <a:path w="11680" h="11007">
                <a:moveTo>
                  <a:pt x="1755" y="0"/>
                </a:moveTo>
                <a:cubicBezTo>
                  <a:pt x="650" y="1553"/>
                  <a:pt x="0" y="3453"/>
                  <a:pt x="0" y="5504"/>
                </a:cubicBezTo>
                <a:cubicBezTo>
                  <a:pt x="0" y="7554"/>
                  <a:pt x="650" y="9454"/>
                  <a:pt x="1755" y="11007"/>
                </a:cubicBezTo>
                <a:lnTo>
                  <a:pt x="11680" y="11007"/>
                </a:lnTo>
                <a:lnTo>
                  <a:pt x="11680" y="0"/>
                </a:ln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72" name="TextBox 271">
            <a:extLst>
              <a:ext uri="{FF2B5EF4-FFF2-40B4-BE49-F238E27FC236}">
                <a16:creationId xmlns:a16="http://schemas.microsoft.com/office/drawing/2014/main" id="{21B7E686-9AC4-4542-8115-FC6E09CD2D5B}"/>
              </a:ext>
            </a:extLst>
          </p:cNvPr>
          <p:cNvSpPr txBox="1"/>
          <p:nvPr/>
        </p:nvSpPr>
        <p:spPr>
          <a:xfrm>
            <a:off x="588818" y="4476843"/>
            <a:ext cx="8294979" cy="1262140"/>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7400" dirty="0">
                <a:solidFill>
                  <a:schemeClr val="bg1"/>
                </a:solidFill>
                <a:latin typeface="Poppins" panose="00000500000000000000" pitchFamily="2" charset="0"/>
                <a:cs typeface="Poppins" panose="00000500000000000000" pitchFamily="2" charset="0"/>
              </a:rPr>
              <a:t>Summary</a:t>
            </a:r>
          </a:p>
        </p:txBody>
      </p:sp>
      <p:pic>
        <p:nvPicPr>
          <p:cNvPr id="21" name="Picture 20" descr="Logo&#10;&#10;Description automatically generated">
            <a:extLst>
              <a:ext uri="{FF2B5EF4-FFF2-40B4-BE49-F238E27FC236}">
                <a16:creationId xmlns:a16="http://schemas.microsoft.com/office/drawing/2014/main" id="{69008C99-7CB6-49C9-91A0-4159CF7A007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15563" y="12729057"/>
            <a:ext cx="2529910" cy="732546"/>
          </a:xfrm>
          <a:prstGeom prst="rect">
            <a:avLst/>
          </a:prstGeom>
        </p:spPr>
      </p:pic>
      <p:sp>
        <p:nvSpPr>
          <p:cNvPr id="22" name="TextBox 21">
            <a:extLst>
              <a:ext uri="{FF2B5EF4-FFF2-40B4-BE49-F238E27FC236}">
                <a16:creationId xmlns:a16="http://schemas.microsoft.com/office/drawing/2014/main" id="{3BFF960E-D5C6-4E3D-9D7B-FF646E117ECD}"/>
              </a:ext>
            </a:extLst>
          </p:cNvPr>
          <p:cNvSpPr txBox="1"/>
          <p:nvPr/>
        </p:nvSpPr>
        <p:spPr>
          <a:xfrm>
            <a:off x="23375388" y="12817560"/>
            <a:ext cx="631767" cy="646331"/>
          </a:xfrm>
          <a:prstGeom prst="rect">
            <a:avLst/>
          </a:prstGeom>
          <a:noFill/>
        </p:spPr>
        <p:txBody>
          <a:bodyPr wrap="square" rtlCol="0">
            <a:spAutoFit/>
          </a:bodyPr>
          <a:lstStyle/>
          <a:p>
            <a:fld id="{599D1B36-20A6-4DCA-AA09-A5AFD1D3C101}" type="slidenum">
              <a:rPr lang="en-US" smtClean="0"/>
              <a:t>2</a:t>
            </a:fld>
            <a:endParaRPr lang="en-US" dirty="0"/>
          </a:p>
        </p:txBody>
      </p:sp>
      <p:sp>
        <p:nvSpPr>
          <p:cNvPr id="26" name="TextBox 25">
            <a:extLst>
              <a:ext uri="{FF2B5EF4-FFF2-40B4-BE49-F238E27FC236}">
                <a16:creationId xmlns:a16="http://schemas.microsoft.com/office/drawing/2014/main" id="{870DE075-5BC4-C1D3-781A-C4FD39F00A96}"/>
              </a:ext>
            </a:extLst>
          </p:cNvPr>
          <p:cNvSpPr txBox="1"/>
          <p:nvPr/>
        </p:nvSpPr>
        <p:spPr>
          <a:xfrm>
            <a:off x="13298254" y="252109"/>
            <a:ext cx="9967823" cy="461665"/>
          </a:xfrm>
          <a:prstGeom prst="rect">
            <a:avLst/>
          </a:prstGeom>
          <a:noFill/>
        </p:spPr>
        <p:txBody>
          <a:bodyPr wrap="square">
            <a:spAutoFit/>
          </a:bodyPr>
          <a:lstStyle/>
          <a:p>
            <a:r>
              <a:rPr lang="en-US" sz="2400" b="0" i="1" u="none" strike="noStrike" baseline="0" dirty="0">
                <a:solidFill>
                  <a:srgbClr val="000000"/>
                </a:solidFill>
                <a:latin typeface="Verdana" panose="020B0604030504040204" pitchFamily="34" charset="0"/>
              </a:rPr>
              <a:t>Policy Clarification Notice (PCN) #15-02 (updated 09/01/2020) </a:t>
            </a:r>
            <a:endParaRPr lang="en-US" sz="2400" dirty="0"/>
          </a:p>
        </p:txBody>
      </p:sp>
      <p:sp>
        <p:nvSpPr>
          <p:cNvPr id="28" name="TextBox 27">
            <a:extLst>
              <a:ext uri="{FF2B5EF4-FFF2-40B4-BE49-F238E27FC236}">
                <a16:creationId xmlns:a16="http://schemas.microsoft.com/office/drawing/2014/main" id="{40047ACF-1282-8F07-9BD4-5612519BA76E}"/>
              </a:ext>
            </a:extLst>
          </p:cNvPr>
          <p:cNvSpPr txBox="1"/>
          <p:nvPr/>
        </p:nvSpPr>
        <p:spPr>
          <a:xfrm>
            <a:off x="11502147" y="1191968"/>
            <a:ext cx="12407439" cy="3477875"/>
          </a:xfrm>
          <a:prstGeom prst="rect">
            <a:avLst/>
          </a:prstGeom>
          <a:noFill/>
        </p:spPr>
        <p:txBody>
          <a:bodyPr wrap="square">
            <a:spAutoFit/>
          </a:bodyPr>
          <a:lstStyle/>
          <a:p>
            <a:pPr algn="l"/>
            <a:endParaRPr lang="en-US" sz="4000" b="0" i="0" u="none" strike="noStrike" baseline="0" dirty="0">
              <a:solidFill>
                <a:srgbClr val="000000"/>
              </a:solidFill>
              <a:latin typeface="Verdana" panose="020B0604030504040204" pitchFamily="34" charset="0"/>
            </a:endParaRPr>
          </a:p>
          <a:p>
            <a:r>
              <a:rPr lang="en-US" sz="4000" b="0" i="0" u="none" strike="noStrike" baseline="0" dirty="0">
                <a:solidFill>
                  <a:srgbClr val="000000"/>
                </a:solidFill>
                <a:latin typeface="Verdana" panose="020B0604030504040204" pitchFamily="34" charset="0"/>
              </a:rPr>
              <a:t> </a:t>
            </a:r>
            <a:r>
              <a:rPr lang="en-US" sz="7200" b="1" spc="-290" dirty="0">
                <a:solidFill>
                  <a:schemeClr val="tx2"/>
                </a:solidFill>
                <a:latin typeface="Poppins" panose="00000500000000000000" pitchFamily="2" charset="0"/>
                <a:cs typeface="Poppins" panose="00000500000000000000" pitchFamily="2" charset="0"/>
              </a:rPr>
              <a:t>Purpose of PCN </a:t>
            </a:r>
          </a:p>
          <a:p>
            <a:r>
              <a:rPr lang="en-US" dirty="0">
                <a:solidFill>
                  <a:srgbClr val="000000"/>
                </a:solidFill>
                <a:latin typeface="Arial" panose="020B0604020202020204" pitchFamily="34" charset="0"/>
              </a:rPr>
              <a:t>The purpose of this PCN is to clarify the HRSA RWHAP expectations for clinical quality management (CQM) programs. </a:t>
            </a:r>
          </a:p>
        </p:txBody>
      </p:sp>
      <p:sp>
        <p:nvSpPr>
          <p:cNvPr id="30" name="TextBox 29">
            <a:extLst>
              <a:ext uri="{FF2B5EF4-FFF2-40B4-BE49-F238E27FC236}">
                <a16:creationId xmlns:a16="http://schemas.microsoft.com/office/drawing/2014/main" id="{77DC48B6-8E3B-4911-A663-D64D14AAFB1A}"/>
              </a:ext>
            </a:extLst>
          </p:cNvPr>
          <p:cNvSpPr txBox="1"/>
          <p:nvPr/>
        </p:nvSpPr>
        <p:spPr>
          <a:xfrm>
            <a:off x="11502147" y="4927945"/>
            <a:ext cx="12189124" cy="7355860"/>
          </a:xfrm>
          <a:prstGeom prst="rect">
            <a:avLst/>
          </a:prstGeom>
          <a:noFill/>
        </p:spPr>
        <p:txBody>
          <a:bodyPr wrap="square">
            <a:spAutoFit/>
          </a:bodyPr>
          <a:lstStyle/>
          <a:p>
            <a:pPr algn="l"/>
            <a:endParaRPr lang="en-US" sz="4000" b="0" i="0" u="none" strike="noStrike" baseline="0" dirty="0">
              <a:solidFill>
                <a:srgbClr val="000000"/>
              </a:solidFill>
              <a:latin typeface="Verdana" panose="020B0604030504040204" pitchFamily="34" charset="0"/>
            </a:endParaRPr>
          </a:p>
          <a:p>
            <a:r>
              <a:rPr lang="en-US" sz="4000" b="0" i="0" u="none" strike="noStrike" baseline="0" dirty="0">
                <a:solidFill>
                  <a:srgbClr val="000000"/>
                </a:solidFill>
                <a:latin typeface="Verdana" panose="020B0604030504040204" pitchFamily="34" charset="0"/>
              </a:rPr>
              <a:t> </a:t>
            </a:r>
            <a:r>
              <a:rPr lang="en-US" sz="7200" b="1" spc="-290" dirty="0">
                <a:solidFill>
                  <a:schemeClr val="tx2"/>
                </a:solidFill>
                <a:latin typeface="Poppins" panose="00000500000000000000" pitchFamily="2" charset="0"/>
                <a:cs typeface="Poppins" panose="00000500000000000000" pitchFamily="2" charset="0"/>
              </a:rPr>
              <a:t>Background </a:t>
            </a:r>
          </a:p>
          <a:p>
            <a:r>
              <a:rPr lang="en-US" dirty="0">
                <a:solidFill>
                  <a:srgbClr val="000000"/>
                </a:solidFill>
                <a:latin typeface="Arial" panose="020B0604020202020204" pitchFamily="34" charset="0"/>
              </a:rPr>
              <a:t>RWHAPs are required to establish a CQM program to:</a:t>
            </a:r>
          </a:p>
          <a:p>
            <a:pPr marL="1485717" lvl="1" indent="-571500">
              <a:buFont typeface="Arial" panose="020B0604020202020204" pitchFamily="34" charset="0"/>
              <a:buChar char="•"/>
            </a:pPr>
            <a:r>
              <a:rPr lang="en-US" dirty="0">
                <a:solidFill>
                  <a:srgbClr val="000000"/>
                </a:solidFill>
                <a:latin typeface="Arial" panose="020B0604020202020204" pitchFamily="34" charset="0"/>
              </a:rPr>
              <a:t>Assess the extent to which HIV health services provided to patients under the grant are consistent with the most recent Public Health Service guidelines (otherwise known as the HHS guidelines) for the treatment of HIV disease and related opportunistic infections; and</a:t>
            </a:r>
          </a:p>
          <a:p>
            <a:pPr marL="1485717" lvl="1" indent="-571500">
              <a:buFont typeface="Arial" panose="020B0604020202020204" pitchFamily="34" charset="0"/>
              <a:buChar char="•"/>
            </a:pPr>
            <a:r>
              <a:rPr lang="en-US" dirty="0">
                <a:solidFill>
                  <a:srgbClr val="000000"/>
                </a:solidFill>
                <a:latin typeface="Arial" panose="020B0604020202020204" pitchFamily="34" charset="0"/>
              </a:rPr>
              <a:t>Develop strategies for ensuring that such services are consistent with the guidelines for improvement in the access to and quality of HIV services.</a:t>
            </a:r>
          </a:p>
        </p:txBody>
      </p:sp>
    </p:spTree>
    <p:extLst>
      <p:ext uri="{BB962C8B-B14F-4D97-AF65-F5344CB8AC3E}">
        <p14:creationId xmlns:p14="http://schemas.microsoft.com/office/powerpoint/2010/main" val="13106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Shape 300">
            <a:extLst>
              <a:ext uri="{FF2B5EF4-FFF2-40B4-BE49-F238E27FC236}">
                <a16:creationId xmlns:a16="http://schemas.microsoft.com/office/drawing/2014/main" id="{3CC1DD6A-3E9D-4DFA-96C7-C4CE0B3EB570}"/>
              </a:ext>
            </a:extLst>
          </p:cNvPr>
          <p:cNvSpPr/>
          <p:nvPr/>
        </p:nvSpPr>
        <p:spPr>
          <a:xfrm>
            <a:off x="1669362" y="2409"/>
            <a:ext cx="6450710" cy="13711182"/>
          </a:xfrm>
          <a:custGeom>
            <a:avLst/>
            <a:gdLst/>
            <a:ahLst/>
            <a:cxnLst>
              <a:cxn ang="3cd4">
                <a:pos x="hc" y="t"/>
              </a:cxn>
              <a:cxn ang="cd2">
                <a:pos x="l" y="vc"/>
              </a:cxn>
              <a:cxn ang="cd4">
                <a:pos x="hc" y="b"/>
              </a:cxn>
              <a:cxn ang="0">
                <a:pos x="r" y="vc"/>
              </a:cxn>
            </a:cxnLst>
            <a:rect l="l" t="t" r="r" b="b"/>
            <a:pathLst>
              <a:path w="5179" h="11007">
                <a:moveTo>
                  <a:pt x="0" y="11007"/>
                </a:moveTo>
                <a:lnTo>
                  <a:pt x="5179" y="11007"/>
                </a:lnTo>
                <a:lnTo>
                  <a:pt x="5179" y="0"/>
                </a:lnTo>
                <a:lnTo>
                  <a:pt x="0" y="0"/>
                </a:ln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02" name="Freeform: Shape 301">
            <a:extLst>
              <a:ext uri="{FF2B5EF4-FFF2-40B4-BE49-F238E27FC236}">
                <a16:creationId xmlns:a16="http://schemas.microsoft.com/office/drawing/2014/main" id="{4BA76CF9-D540-41C0-B62C-0836047AFA22}"/>
              </a:ext>
            </a:extLst>
          </p:cNvPr>
          <p:cNvSpPr/>
          <p:nvPr/>
        </p:nvSpPr>
        <p:spPr>
          <a:xfrm>
            <a:off x="7568189" y="8279448"/>
            <a:ext cx="1105017" cy="4854850"/>
          </a:xfrm>
          <a:custGeom>
            <a:avLst/>
            <a:gdLst/>
            <a:ahLst/>
            <a:cxnLst>
              <a:cxn ang="3cd4">
                <a:pos x="hc" y="t"/>
              </a:cxn>
              <a:cxn ang="cd2">
                <a:pos x="l" y="vc"/>
              </a:cxn>
              <a:cxn ang="cd4">
                <a:pos x="hc" y="b"/>
              </a:cxn>
              <a:cxn ang="0">
                <a:pos x="r" y="vc"/>
              </a:cxn>
            </a:cxnLst>
            <a:rect l="l" t="t" r="r" b="b"/>
            <a:pathLst>
              <a:path w="888" h="3898">
                <a:moveTo>
                  <a:pt x="0" y="3898"/>
                </a:moveTo>
                <a:lnTo>
                  <a:pt x="888" y="3898"/>
                </a:lnTo>
                <a:lnTo>
                  <a:pt x="888"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03" name="Freeform: Shape 302">
            <a:extLst>
              <a:ext uri="{FF2B5EF4-FFF2-40B4-BE49-F238E27FC236}">
                <a16:creationId xmlns:a16="http://schemas.microsoft.com/office/drawing/2014/main" id="{83C50C90-14C9-4888-AE1E-1F430A697BDF}"/>
              </a:ext>
            </a:extLst>
          </p:cNvPr>
          <p:cNvSpPr/>
          <p:nvPr/>
        </p:nvSpPr>
        <p:spPr>
          <a:xfrm>
            <a:off x="1503675" y="652712"/>
            <a:ext cx="328889" cy="2153974"/>
          </a:xfrm>
          <a:custGeom>
            <a:avLst/>
            <a:gdLst/>
            <a:ahLst/>
            <a:cxnLst>
              <a:cxn ang="3cd4">
                <a:pos x="hc" y="t"/>
              </a:cxn>
              <a:cxn ang="cd2">
                <a:pos x="l" y="vc"/>
              </a:cxn>
              <a:cxn ang="cd4">
                <a:pos x="hc" y="b"/>
              </a:cxn>
              <a:cxn ang="0">
                <a:pos x="r" y="vc"/>
              </a:cxn>
            </a:cxnLst>
            <a:rect l="l" t="t" r="r" b="b"/>
            <a:pathLst>
              <a:path w="265" h="1730">
                <a:moveTo>
                  <a:pt x="0" y="1730"/>
                </a:moveTo>
                <a:lnTo>
                  <a:pt x="265" y="1730"/>
                </a:lnTo>
                <a:lnTo>
                  <a:pt x="265" y="0"/>
                </a:lnTo>
                <a:lnTo>
                  <a:pt x="0"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pic>
        <p:nvPicPr>
          <p:cNvPr id="9" name="Picture Placeholder 8" descr="3D Tetris pieces">
            <a:extLst>
              <a:ext uri="{FF2B5EF4-FFF2-40B4-BE49-F238E27FC236}">
                <a16:creationId xmlns:a16="http://schemas.microsoft.com/office/drawing/2014/main" id="{C325F579-D9A9-465E-A9DD-4ADB9502C3F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34351" r="34351"/>
          <a:stretch/>
        </p:blipFill>
        <p:spPr>
          <a:xfrm>
            <a:off x="1669362" y="2409"/>
            <a:ext cx="6450710" cy="13711182"/>
          </a:xfrm>
        </p:spPr>
      </p:pic>
      <p:pic>
        <p:nvPicPr>
          <p:cNvPr id="8" name="Picture 7" descr="Logo&#10;&#10;Description automatically generated">
            <a:extLst>
              <a:ext uri="{FF2B5EF4-FFF2-40B4-BE49-F238E27FC236}">
                <a16:creationId xmlns:a16="http://schemas.microsoft.com/office/drawing/2014/main" id="{472CFEAD-72A6-4861-8C67-3054C0E5D8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15563" y="12729057"/>
            <a:ext cx="2529910" cy="732546"/>
          </a:xfrm>
          <a:prstGeom prst="rect">
            <a:avLst/>
          </a:prstGeom>
        </p:spPr>
      </p:pic>
      <p:sp>
        <p:nvSpPr>
          <p:cNvPr id="10" name="TextBox 9">
            <a:extLst>
              <a:ext uri="{FF2B5EF4-FFF2-40B4-BE49-F238E27FC236}">
                <a16:creationId xmlns:a16="http://schemas.microsoft.com/office/drawing/2014/main" id="{C849405E-628B-482F-B48E-7B093A62FE4E}"/>
              </a:ext>
            </a:extLst>
          </p:cNvPr>
          <p:cNvSpPr txBox="1"/>
          <p:nvPr/>
        </p:nvSpPr>
        <p:spPr>
          <a:xfrm>
            <a:off x="23375388" y="12817560"/>
            <a:ext cx="631767" cy="646331"/>
          </a:xfrm>
          <a:prstGeom prst="rect">
            <a:avLst/>
          </a:prstGeom>
          <a:noFill/>
        </p:spPr>
        <p:txBody>
          <a:bodyPr wrap="square" rtlCol="0">
            <a:spAutoFit/>
          </a:bodyPr>
          <a:lstStyle/>
          <a:p>
            <a:fld id="{599D1B36-20A6-4DCA-AA09-A5AFD1D3C101}" type="slidenum">
              <a:rPr lang="en-US" smtClean="0"/>
              <a:t>3</a:t>
            </a:fld>
            <a:endParaRPr lang="en-US" dirty="0"/>
          </a:p>
        </p:txBody>
      </p:sp>
      <p:sp>
        <p:nvSpPr>
          <p:cNvPr id="11" name="TextBox 10">
            <a:extLst>
              <a:ext uri="{FF2B5EF4-FFF2-40B4-BE49-F238E27FC236}">
                <a16:creationId xmlns:a16="http://schemas.microsoft.com/office/drawing/2014/main" id="{C150A8DE-1D9D-9782-B86B-4127BE0826EE}"/>
              </a:ext>
            </a:extLst>
          </p:cNvPr>
          <p:cNvSpPr txBox="1"/>
          <p:nvPr/>
        </p:nvSpPr>
        <p:spPr>
          <a:xfrm>
            <a:off x="9372600" y="1242083"/>
            <a:ext cx="14175316" cy="10064294"/>
          </a:xfrm>
          <a:prstGeom prst="rect">
            <a:avLst/>
          </a:prstGeom>
          <a:noFill/>
        </p:spPr>
        <p:txBody>
          <a:bodyPr wrap="square">
            <a:spAutoFit/>
          </a:bodyPr>
          <a:lstStyle/>
          <a:p>
            <a:r>
              <a:rPr lang="en-US" sz="7200" b="1" spc="-290" dirty="0">
                <a:solidFill>
                  <a:schemeClr val="tx2"/>
                </a:solidFill>
                <a:latin typeface="Poppins" panose="00000500000000000000" pitchFamily="2" charset="0"/>
                <a:cs typeface="Poppins" panose="00000500000000000000" pitchFamily="2" charset="0"/>
              </a:rPr>
              <a:t>Components of a CQM Program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 CQM program is the coordination of activities aimed at improving patient care, health outcomes, and patient satisfaction. To be effective, a CQM program requires: </a:t>
            </a:r>
          </a:p>
          <a:p>
            <a:endParaRPr lang="en-US" sz="3600" b="0" i="0" u="none" strike="noStrike" baseline="0" dirty="0">
              <a:solidFill>
                <a:srgbClr val="000000"/>
              </a:solidFill>
              <a:latin typeface="Verdana" panose="020B0604030504040204" pitchFamily="34" charset="0"/>
            </a:endParaRPr>
          </a:p>
          <a:p>
            <a:pPr marL="914217" lvl="2" indent="-571500">
              <a:buFont typeface="Arial" panose="020B0604020202020204" pitchFamily="34" charset="0"/>
              <a:buChar char="•"/>
            </a:pPr>
            <a:r>
              <a:rPr lang="en-US" dirty="0">
                <a:solidFill>
                  <a:srgbClr val="000000"/>
                </a:solidFill>
                <a:latin typeface="Arial" panose="020B0604020202020204" pitchFamily="34" charset="0"/>
              </a:rPr>
              <a:t>Infrastructure – the staff, resources, and conceptual outline of the CQM program</a:t>
            </a:r>
          </a:p>
          <a:p>
            <a:pPr marL="914217" lvl="2" indent="-571500">
              <a:buFont typeface="Arial" panose="020B0604020202020204" pitchFamily="34" charset="0"/>
              <a:buChar char="•"/>
            </a:pPr>
            <a:r>
              <a:rPr lang="en-US" dirty="0">
                <a:solidFill>
                  <a:srgbClr val="000000"/>
                </a:solidFill>
                <a:latin typeface="Arial" panose="020B0604020202020204" pitchFamily="34" charset="0"/>
              </a:rPr>
              <a:t>Performance Measurement –the data that will drive the improvement activities</a:t>
            </a:r>
          </a:p>
          <a:p>
            <a:pPr marL="914217" lvl="2" indent="-571500">
              <a:buFont typeface="Arial" panose="020B0604020202020204" pitchFamily="34" charset="0"/>
              <a:buChar char="•"/>
            </a:pPr>
            <a:r>
              <a:rPr lang="en-US" dirty="0">
                <a:solidFill>
                  <a:srgbClr val="000000"/>
                </a:solidFill>
                <a:latin typeface="Arial" panose="020B0604020202020204" pitchFamily="34" charset="0"/>
              </a:rPr>
              <a:t>Quality Improvement –activities undertaken in response to the performance data findings</a:t>
            </a:r>
          </a:p>
          <a:p>
            <a:pPr marL="914217" lvl="2" indent="-571500">
              <a:buFont typeface="Arial" panose="020B0604020202020204" pitchFamily="34" charset="0"/>
              <a:buChar char="•"/>
            </a:pPr>
            <a:endParaRPr lang="en-US" b="0" i="0" u="none" strike="noStrike" baseline="0" dirty="0">
              <a:solidFill>
                <a:srgbClr val="000000"/>
              </a:solidFill>
              <a:latin typeface="Verdana" panose="020B0604030504040204" pitchFamily="34" charset="0"/>
            </a:endParaRPr>
          </a:p>
          <a:p>
            <a:r>
              <a:rPr lang="en-US" dirty="0">
                <a:solidFill>
                  <a:srgbClr val="000000"/>
                </a:solidFill>
                <a:latin typeface="Arial" panose="020B0604020202020204" pitchFamily="34" charset="0"/>
              </a:rPr>
              <a:t>CQM activities should be continuous and fit within and support the framework of grant functions. Recipients are strongly encouraged to use the National HIV/AIDS Strategy (NHAS 2020) to frame CQM activities and goals.</a:t>
            </a:r>
          </a:p>
        </p:txBody>
      </p:sp>
    </p:spTree>
    <p:extLst>
      <p:ext uri="{BB962C8B-B14F-4D97-AF65-F5344CB8AC3E}">
        <p14:creationId xmlns:p14="http://schemas.microsoft.com/office/powerpoint/2010/main" val="242351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against red wall">
            <a:extLst>
              <a:ext uri="{FF2B5EF4-FFF2-40B4-BE49-F238E27FC236}">
                <a16:creationId xmlns:a16="http://schemas.microsoft.com/office/drawing/2014/main" id="{91741104-CDCE-D111-26E0-ADC6CFA46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6" name="TextBox 5">
            <a:extLst>
              <a:ext uri="{FF2B5EF4-FFF2-40B4-BE49-F238E27FC236}">
                <a16:creationId xmlns:a16="http://schemas.microsoft.com/office/drawing/2014/main" id="{34469966-E69C-FC2F-435C-42FB5AEF50AE}"/>
              </a:ext>
            </a:extLst>
          </p:cNvPr>
          <p:cNvSpPr txBox="1"/>
          <p:nvPr/>
        </p:nvSpPr>
        <p:spPr>
          <a:xfrm>
            <a:off x="1328467" y="3742521"/>
            <a:ext cx="14112815" cy="5632311"/>
          </a:xfrm>
          <a:prstGeom prst="rect">
            <a:avLst/>
          </a:prstGeom>
          <a:noFill/>
        </p:spPr>
        <p:txBody>
          <a:bodyPr wrap="square">
            <a:spAutoFit/>
          </a:bodyPr>
          <a:lstStyle/>
          <a:p>
            <a:r>
              <a:rPr lang="en-US" sz="7200" dirty="0">
                <a:solidFill>
                  <a:schemeClr val="bg1"/>
                </a:solidFill>
              </a:rPr>
              <a:t>A CQM program is doing really well with health outcomes, like viral suppression. The TGA is at 90% viral suppression. Is the CQM program still needed?</a:t>
            </a:r>
          </a:p>
        </p:txBody>
      </p:sp>
      <p:pic>
        <p:nvPicPr>
          <p:cNvPr id="10" name="Picture 9" descr="A picture containing text, businesscard, envelope&#10;&#10;Description automatically generated">
            <a:extLst>
              <a:ext uri="{FF2B5EF4-FFF2-40B4-BE49-F238E27FC236}">
                <a16:creationId xmlns:a16="http://schemas.microsoft.com/office/drawing/2014/main" id="{71CBF35E-E358-AD2C-1F5A-A84EB20CF190}"/>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4930186" cy="3266248"/>
          </a:xfrm>
          <a:prstGeom prst="rect">
            <a:avLst/>
          </a:prstGeom>
        </p:spPr>
      </p:pic>
    </p:spTree>
    <p:extLst>
      <p:ext uri="{BB962C8B-B14F-4D97-AF65-F5344CB8AC3E}">
        <p14:creationId xmlns:p14="http://schemas.microsoft.com/office/powerpoint/2010/main" val="334818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against red wall">
            <a:extLst>
              <a:ext uri="{FF2B5EF4-FFF2-40B4-BE49-F238E27FC236}">
                <a16:creationId xmlns:a16="http://schemas.microsoft.com/office/drawing/2014/main" id="{91741104-CDCE-D111-26E0-ADC6CFA46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6" name="TextBox 5">
            <a:extLst>
              <a:ext uri="{FF2B5EF4-FFF2-40B4-BE49-F238E27FC236}">
                <a16:creationId xmlns:a16="http://schemas.microsoft.com/office/drawing/2014/main" id="{34469966-E69C-FC2F-435C-42FB5AEF50AE}"/>
              </a:ext>
            </a:extLst>
          </p:cNvPr>
          <p:cNvSpPr txBox="1"/>
          <p:nvPr/>
        </p:nvSpPr>
        <p:spPr>
          <a:xfrm>
            <a:off x="1328467" y="3017902"/>
            <a:ext cx="14112815" cy="6340197"/>
          </a:xfrm>
          <a:prstGeom prst="rect">
            <a:avLst/>
          </a:prstGeom>
          <a:noFill/>
        </p:spPr>
        <p:txBody>
          <a:bodyPr wrap="square">
            <a:spAutoFit/>
          </a:bodyPr>
          <a:lstStyle/>
          <a:p>
            <a:r>
              <a:rPr lang="en-US" sz="16600" dirty="0">
                <a:solidFill>
                  <a:schemeClr val="bg1"/>
                </a:solidFill>
              </a:rPr>
              <a:t>Answer: TRUE</a:t>
            </a:r>
          </a:p>
          <a:p>
            <a:r>
              <a:rPr lang="en-US" sz="4800" dirty="0">
                <a:solidFill>
                  <a:schemeClr val="bg1"/>
                </a:solidFill>
              </a:rPr>
              <a:t>A CQM program is still required. According to the Title XXVI of the PHS Act, RWHAP Parts A –D are required to establish a CQM program that includes activities at the recipient agency and at all funded subrecipient organizations. </a:t>
            </a:r>
          </a:p>
        </p:txBody>
      </p:sp>
      <p:pic>
        <p:nvPicPr>
          <p:cNvPr id="10" name="Picture 9" descr="A picture containing text, businesscard, envelope&#10;&#10;Description automatically generated">
            <a:extLst>
              <a:ext uri="{FF2B5EF4-FFF2-40B4-BE49-F238E27FC236}">
                <a16:creationId xmlns:a16="http://schemas.microsoft.com/office/drawing/2014/main" id="{71CBF35E-E358-AD2C-1F5A-A84EB20CF190}"/>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4930186" cy="3266248"/>
          </a:xfrm>
          <a:prstGeom prst="rect">
            <a:avLst/>
          </a:prstGeom>
        </p:spPr>
      </p:pic>
    </p:spTree>
    <p:extLst>
      <p:ext uri="{BB962C8B-B14F-4D97-AF65-F5344CB8AC3E}">
        <p14:creationId xmlns:p14="http://schemas.microsoft.com/office/powerpoint/2010/main" val="377412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Shape 300">
            <a:extLst>
              <a:ext uri="{FF2B5EF4-FFF2-40B4-BE49-F238E27FC236}">
                <a16:creationId xmlns:a16="http://schemas.microsoft.com/office/drawing/2014/main" id="{3CC1DD6A-3E9D-4DFA-96C7-C4CE0B3EB570}"/>
              </a:ext>
            </a:extLst>
          </p:cNvPr>
          <p:cNvSpPr/>
          <p:nvPr/>
        </p:nvSpPr>
        <p:spPr>
          <a:xfrm>
            <a:off x="17252728" y="0"/>
            <a:ext cx="6450710" cy="13711182"/>
          </a:xfrm>
          <a:custGeom>
            <a:avLst/>
            <a:gdLst/>
            <a:ahLst/>
            <a:cxnLst>
              <a:cxn ang="3cd4">
                <a:pos x="hc" y="t"/>
              </a:cxn>
              <a:cxn ang="cd2">
                <a:pos x="l" y="vc"/>
              </a:cxn>
              <a:cxn ang="cd4">
                <a:pos x="hc" y="b"/>
              </a:cxn>
              <a:cxn ang="0">
                <a:pos x="r" y="vc"/>
              </a:cxn>
            </a:cxnLst>
            <a:rect l="l" t="t" r="r" b="b"/>
            <a:pathLst>
              <a:path w="5179" h="11007">
                <a:moveTo>
                  <a:pt x="0" y="11007"/>
                </a:moveTo>
                <a:lnTo>
                  <a:pt x="5179" y="11007"/>
                </a:lnTo>
                <a:lnTo>
                  <a:pt x="5179" y="0"/>
                </a:lnTo>
                <a:lnTo>
                  <a:pt x="0" y="0"/>
                </a:ln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02" name="Freeform: Shape 301">
            <a:extLst>
              <a:ext uri="{FF2B5EF4-FFF2-40B4-BE49-F238E27FC236}">
                <a16:creationId xmlns:a16="http://schemas.microsoft.com/office/drawing/2014/main" id="{4BA76CF9-D540-41C0-B62C-0836047AFA22}"/>
              </a:ext>
            </a:extLst>
          </p:cNvPr>
          <p:cNvSpPr/>
          <p:nvPr/>
        </p:nvSpPr>
        <p:spPr>
          <a:xfrm>
            <a:off x="16423719" y="8615350"/>
            <a:ext cx="1105017" cy="4854850"/>
          </a:xfrm>
          <a:custGeom>
            <a:avLst/>
            <a:gdLst/>
            <a:ahLst/>
            <a:cxnLst>
              <a:cxn ang="3cd4">
                <a:pos x="hc" y="t"/>
              </a:cxn>
              <a:cxn ang="cd2">
                <a:pos x="l" y="vc"/>
              </a:cxn>
              <a:cxn ang="cd4">
                <a:pos x="hc" y="b"/>
              </a:cxn>
              <a:cxn ang="0">
                <a:pos x="r" y="vc"/>
              </a:cxn>
            </a:cxnLst>
            <a:rect l="l" t="t" r="r" b="b"/>
            <a:pathLst>
              <a:path w="888" h="3898">
                <a:moveTo>
                  <a:pt x="0" y="3898"/>
                </a:moveTo>
                <a:lnTo>
                  <a:pt x="888" y="3898"/>
                </a:lnTo>
                <a:lnTo>
                  <a:pt x="888"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03" name="Freeform: Shape 302">
            <a:extLst>
              <a:ext uri="{FF2B5EF4-FFF2-40B4-BE49-F238E27FC236}">
                <a16:creationId xmlns:a16="http://schemas.microsoft.com/office/drawing/2014/main" id="{83C50C90-14C9-4888-AE1E-1F430A697BDF}"/>
              </a:ext>
            </a:extLst>
          </p:cNvPr>
          <p:cNvSpPr/>
          <p:nvPr/>
        </p:nvSpPr>
        <p:spPr>
          <a:xfrm>
            <a:off x="23703438" y="431856"/>
            <a:ext cx="328889" cy="2153974"/>
          </a:xfrm>
          <a:custGeom>
            <a:avLst/>
            <a:gdLst/>
            <a:ahLst/>
            <a:cxnLst>
              <a:cxn ang="3cd4">
                <a:pos x="hc" y="t"/>
              </a:cxn>
              <a:cxn ang="cd2">
                <a:pos x="l" y="vc"/>
              </a:cxn>
              <a:cxn ang="cd4">
                <a:pos x="hc" y="b"/>
              </a:cxn>
              <a:cxn ang="0">
                <a:pos x="r" y="vc"/>
              </a:cxn>
            </a:cxnLst>
            <a:rect l="l" t="t" r="r" b="b"/>
            <a:pathLst>
              <a:path w="265" h="1730">
                <a:moveTo>
                  <a:pt x="0" y="1730"/>
                </a:moveTo>
                <a:lnTo>
                  <a:pt x="265" y="1730"/>
                </a:lnTo>
                <a:lnTo>
                  <a:pt x="265" y="0"/>
                </a:lnTo>
                <a:lnTo>
                  <a:pt x="0"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23" name="TextBox 322">
            <a:extLst>
              <a:ext uri="{FF2B5EF4-FFF2-40B4-BE49-F238E27FC236}">
                <a16:creationId xmlns:a16="http://schemas.microsoft.com/office/drawing/2014/main" id="{4D8F490B-F64B-4676-A588-793E6D7ED000}"/>
              </a:ext>
            </a:extLst>
          </p:cNvPr>
          <p:cNvSpPr txBox="1"/>
          <p:nvPr/>
        </p:nvSpPr>
        <p:spPr>
          <a:xfrm>
            <a:off x="916808" y="858314"/>
            <a:ext cx="15030234" cy="1200329"/>
          </a:xfrm>
          <a:prstGeom prst="rect">
            <a:avLst/>
          </a:prstGeom>
          <a:noFill/>
        </p:spPr>
        <p:txBody>
          <a:bodyPr wrap="square" rtlCol="0" anchor="t" anchorCtr="0">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lnSpc>
                <a:spcPct val="100000"/>
              </a:lnSpc>
            </a:pPr>
            <a:r>
              <a:rPr lang="en-US" sz="7200" dirty="0">
                <a:solidFill>
                  <a:schemeClr val="tx2"/>
                </a:solidFill>
              </a:rPr>
              <a:t>INFRASTRUCTURE</a:t>
            </a:r>
          </a:p>
        </p:txBody>
      </p:sp>
      <p:pic>
        <p:nvPicPr>
          <p:cNvPr id="9" name="Picture Placeholder 8" descr="People working on ideas">
            <a:extLst>
              <a:ext uri="{FF2B5EF4-FFF2-40B4-BE49-F238E27FC236}">
                <a16:creationId xmlns:a16="http://schemas.microsoft.com/office/drawing/2014/main" id="{C325F579-D9A9-465E-A9DD-4ADB9502C3F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34609" r="34609"/>
          <a:stretch/>
        </p:blipFill>
        <p:spPr>
          <a:xfrm>
            <a:off x="17252728" y="4818"/>
            <a:ext cx="6450710" cy="13711182"/>
          </a:xfrm>
        </p:spPr>
      </p:pic>
      <p:sp>
        <p:nvSpPr>
          <p:cNvPr id="24" name="TextBox 23">
            <a:extLst>
              <a:ext uri="{FF2B5EF4-FFF2-40B4-BE49-F238E27FC236}">
                <a16:creationId xmlns:a16="http://schemas.microsoft.com/office/drawing/2014/main" id="{F32222E5-18A4-455B-AD1A-52FFC5411411}"/>
              </a:ext>
            </a:extLst>
          </p:cNvPr>
          <p:cNvSpPr txBox="1"/>
          <p:nvPr/>
        </p:nvSpPr>
        <p:spPr>
          <a:xfrm>
            <a:off x="916808" y="2101002"/>
            <a:ext cx="14559438" cy="10248960"/>
          </a:xfrm>
          <a:prstGeom prst="rect">
            <a:avLst/>
          </a:prstGeom>
          <a:noFill/>
        </p:spPr>
        <p:txBody>
          <a:bodyPr wrap="square">
            <a:spAutoFit/>
          </a:bodyPr>
          <a:lstStyle/>
          <a:p>
            <a:r>
              <a:rPr lang="en-US" sz="3600" dirty="0">
                <a:solidFill>
                  <a:srgbClr val="000000"/>
                </a:solidFill>
                <a:latin typeface="Arial" panose="020B0604020202020204" pitchFamily="34" charset="0"/>
              </a:rPr>
              <a:t>Appropriate and sufficient infrastructure is needed to make the CQM program successful and sustainable. Infrastructure is needed to plan, implement, and evaluate CQM program activities. RWHAP grant funds can be used to establish an appropriate infrastructure for a CQM program. An ideal infrastructure consists of:</a:t>
            </a:r>
          </a:p>
          <a:p>
            <a:endParaRPr lang="en-US" sz="3200" dirty="0">
              <a:solidFill>
                <a:srgbClr val="000000"/>
              </a:solidFill>
              <a:latin typeface="Arial" panose="020B0604020202020204" pitchFamily="34" charset="0"/>
            </a:endParaRPr>
          </a:p>
          <a:p>
            <a:pPr marL="1485717" lvl="1" indent="-571500">
              <a:buFont typeface="Arial" panose="020B0604020202020204" pitchFamily="34" charset="0"/>
              <a:buChar char="•"/>
            </a:pPr>
            <a:r>
              <a:rPr lang="en-US" sz="3200" dirty="0">
                <a:solidFill>
                  <a:srgbClr val="000000"/>
                </a:solidFill>
                <a:latin typeface="Arial" panose="020B0604020202020204" pitchFamily="34" charset="0"/>
              </a:rPr>
              <a:t>Leadership - to guide, endorse, support, and champion the CQM program</a:t>
            </a:r>
          </a:p>
          <a:p>
            <a:pPr marL="1485717" lvl="1" indent="-571500">
              <a:buFont typeface="Arial" panose="020B0604020202020204" pitchFamily="34" charset="0"/>
              <a:buChar char="•"/>
            </a:pPr>
            <a:r>
              <a:rPr lang="en-US" sz="3200" dirty="0">
                <a:solidFill>
                  <a:srgbClr val="000000"/>
                </a:solidFill>
                <a:latin typeface="Arial" panose="020B0604020202020204" pitchFamily="34" charset="0"/>
              </a:rPr>
              <a:t>A CQM committee that develops the CQM program and corresponding activities</a:t>
            </a:r>
          </a:p>
          <a:p>
            <a:pPr marL="1485717" lvl="1" indent="-571500">
              <a:buFont typeface="Arial" panose="020B0604020202020204" pitchFamily="34" charset="0"/>
              <a:buChar char="•"/>
            </a:pPr>
            <a:r>
              <a:rPr lang="en-US" sz="3200" dirty="0">
                <a:solidFill>
                  <a:srgbClr val="000000"/>
                </a:solidFill>
                <a:latin typeface="Arial" panose="020B0604020202020204" pitchFamily="34" charset="0"/>
              </a:rPr>
              <a:t>Dedicated Resources and funding that is adequate for CQM infrastructure and activities. CQM costs include training and capacity building; membership dues for CQM-related professional organizations; quality-related certification, recertification, and continuing education, and the cost to implement CQM activities (e.g., collecting performance measurement data)</a:t>
            </a:r>
          </a:p>
          <a:p>
            <a:pPr marL="1485717" lvl="1" indent="-571500">
              <a:buFont typeface="Arial" panose="020B0604020202020204" pitchFamily="34" charset="0"/>
              <a:buChar char="•"/>
            </a:pPr>
            <a:r>
              <a:rPr lang="en-US" sz="3200" dirty="0">
                <a:solidFill>
                  <a:srgbClr val="000000"/>
                </a:solidFill>
                <a:latin typeface="Arial" panose="020B0604020202020204" pitchFamily="34" charset="0"/>
              </a:rPr>
              <a:t>A clinical quality management plan that describes all aspects of the CQM program including infrastructure, priorities, performance measures, quality improvement activities, action plan with a timeline and responsible parties, and evaluation of the CQM program.</a:t>
            </a:r>
          </a:p>
        </p:txBody>
      </p:sp>
      <p:pic>
        <p:nvPicPr>
          <p:cNvPr id="8" name="Picture 7" descr="Logo&#10;&#10;Description automatically generated">
            <a:extLst>
              <a:ext uri="{FF2B5EF4-FFF2-40B4-BE49-F238E27FC236}">
                <a16:creationId xmlns:a16="http://schemas.microsoft.com/office/drawing/2014/main" id="{77D9401A-25D1-4244-8D40-C220936E5C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437" y="12817560"/>
            <a:ext cx="2529910" cy="732546"/>
          </a:xfrm>
          <a:prstGeom prst="rect">
            <a:avLst/>
          </a:prstGeom>
        </p:spPr>
      </p:pic>
      <p:sp>
        <p:nvSpPr>
          <p:cNvPr id="10" name="TextBox 9">
            <a:extLst>
              <a:ext uri="{FF2B5EF4-FFF2-40B4-BE49-F238E27FC236}">
                <a16:creationId xmlns:a16="http://schemas.microsoft.com/office/drawing/2014/main" id="{AEF1456B-D15F-4D65-946D-B9967C4736B9}"/>
              </a:ext>
            </a:extLst>
          </p:cNvPr>
          <p:cNvSpPr txBox="1"/>
          <p:nvPr/>
        </p:nvSpPr>
        <p:spPr>
          <a:xfrm>
            <a:off x="3030262" y="12906063"/>
            <a:ext cx="631767" cy="646331"/>
          </a:xfrm>
          <a:prstGeom prst="rect">
            <a:avLst/>
          </a:prstGeom>
          <a:noFill/>
        </p:spPr>
        <p:txBody>
          <a:bodyPr wrap="square" rtlCol="0">
            <a:spAutoFit/>
          </a:bodyPr>
          <a:lstStyle/>
          <a:p>
            <a:fld id="{599D1B36-20A6-4DCA-AA09-A5AFD1D3C101}" type="slidenum">
              <a:rPr lang="en-US" smtClean="0"/>
              <a:t>6</a:t>
            </a:fld>
            <a:endParaRPr lang="en-US" dirty="0"/>
          </a:p>
        </p:txBody>
      </p:sp>
    </p:spTree>
    <p:extLst>
      <p:ext uri="{BB962C8B-B14F-4D97-AF65-F5344CB8AC3E}">
        <p14:creationId xmlns:p14="http://schemas.microsoft.com/office/powerpoint/2010/main" val="160899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Shape 300">
            <a:extLst>
              <a:ext uri="{FF2B5EF4-FFF2-40B4-BE49-F238E27FC236}">
                <a16:creationId xmlns:a16="http://schemas.microsoft.com/office/drawing/2014/main" id="{3CC1DD6A-3E9D-4DFA-96C7-C4CE0B3EB570}"/>
              </a:ext>
            </a:extLst>
          </p:cNvPr>
          <p:cNvSpPr/>
          <p:nvPr/>
        </p:nvSpPr>
        <p:spPr>
          <a:xfrm>
            <a:off x="17252728" y="0"/>
            <a:ext cx="6450710" cy="13711182"/>
          </a:xfrm>
          <a:custGeom>
            <a:avLst/>
            <a:gdLst/>
            <a:ahLst/>
            <a:cxnLst>
              <a:cxn ang="3cd4">
                <a:pos x="hc" y="t"/>
              </a:cxn>
              <a:cxn ang="cd2">
                <a:pos x="l" y="vc"/>
              </a:cxn>
              <a:cxn ang="cd4">
                <a:pos x="hc" y="b"/>
              </a:cxn>
              <a:cxn ang="0">
                <a:pos x="r" y="vc"/>
              </a:cxn>
            </a:cxnLst>
            <a:rect l="l" t="t" r="r" b="b"/>
            <a:pathLst>
              <a:path w="5179" h="11007">
                <a:moveTo>
                  <a:pt x="0" y="11007"/>
                </a:moveTo>
                <a:lnTo>
                  <a:pt x="5179" y="11007"/>
                </a:lnTo>
                <a:lnTo>
                  <a:pt x="5179" y="0"/>
                </a:lnTo>
                <a:lnTo>
                  <a:pt x="0" y="0"/>
                </a:lnTo>
                <a:close/>
              </a:path>
            </a:pathLst>
          </a:custGeom>
          <a:solidFill>
            <a:schemeClr val="bg2">
              <a:lumMod val="9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02" name="Freeform: Shape 301">
            <a:extLst>
              <a:ext uri="{FF2B5EF4-FFF2-40B4-BE49-F238E27FC236}">
                <a16:creationId xmlns:a16="http://schemas.microsoft.com/office/drawing/2014/main" id="{4BA76CF9-D540-41C0-B62C-0836047AFA22}"/>
              </a:ext>
            </a:extLst>
          </p:cNvPr>
          <p:cNvSpPr/>
          <p:nvPr/>
        </p:nvSpPr>
        <p:spPr>
          <a:xfrm>
            <a:off x="16423719" y="8615350"/>
            <a:ext cx="1105017" cy="4854850"/>
          </a:xfrm>
          <a:custGeom>
            <a:avLst/>
            <a:gdLst/>
            <a:ahLst/>
            <a:cxnLst>
              <a:cxn ang="3cd4">
                <a:pos x="hc" y="t"/>
              </a:cxn>
              <a:cxn ang="cd2">
                <a:pos x="l" y="vc"/>
              </a:cxn>
              <a:cxn ang="cd4">
                <a:pos x="hc" y="b"/>
              </a:cxn>
              <a:cxn ang="0">
                <a:pos x="r" y="vc"/>
              </a:cxn>
            </a:cxnLst>
            <a:rect l="l" t="t" r="r" b="b"/>
            <a:pathLst>
              <a:path w="888" h="3898">
                <a:moveTo>
                  <a:pt x="0" y="3898"/>
                </a:moveTo>
                <a:lnTo>
                  <a:pt x="888" y="3898"/>
                </a:lnTo>
                <a:lnTo>
                  <a:pt x="888" y="0"/>
                </a:lnTo>
                <a:lnTo>
                  <a:pt x="0" y="0"/>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03" name="Freeform: Shape 302">
            <a:extLst>
              <a:ext uri="{FF2B5EF4-FFF2-40B4-BE49-F238E27FC236}">
                <a16:creationId xmlns:a16="http://schemas.microsoft.com/office/drawing/2014/main" id="{83C50C90-14C9-4888-AE1E-1F430A697BDF}"/>
              </a:ext>
            </a:extLst>
          </p:cNvPr>
          <p:cNvSpPr/>
          <p:nvPr/>
        </p:nvSpPr>
        <p:spPr>
          <a:xfrm>
            <a:off x="23703438" y="431856"/>
            <a:ext cx="328889" cy="2153974"/>
          </a:xfrm>
          <a:custGeom>
            <a:avLst/>
            <a:gdLst/>
            <a:ahLst/>
            <a:cxnLst>
              <a:cxn ang="3cd4">
                <a:pos x="hc" y="t"/>
              </a:cxn>
              <a:cxn ang="cd2">
                <a:pos x="l" y="vc"/>
              </a:cxn>
              <a:cxn ang="cd4">
                <a:pos x="hc" y="b"/>
              </a:cxn>
              <a:cxn ang="0">
                <a:pos x="r" y="vc"/>
              </a:cxn>
            </a:cxnLst>
            <a:rect l="l" t="t" r="r" b="b"/>
            <a:pathLst>
              <a:path w="265" h="1730">
                <a:moveTo>
                  <a:pt x="0" y="1730"/>
                </a:moveTo>
                <a:lnTo>
                  <a:pt x="265" y="1730"/>
                </a:lnTo>
                <a:lnTo>
                  <a:pt x="265" y="0"/>
                </a:lnTo>
                <a:lnTo>
                  <a:pt x="0"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23" name="TextBox 322">
            <a:extLst>
              <a:ext uri="{FF2B5EF4-FFF2-40B4-BE49-F238E27FC236}">
                <a16:creationId xmlns:a16="http://schemas.microsoft.com/office/drawing/2014/main" id="{4D8F490B-F64B-4676-A588-793E6D7ED000}"/>
              </a:ext>
            </a:extLst>
          </p:cNvPr>
          <p:cNvSpPr txBox="1"/>
          <p:nvPr/>
        </p:nvSpPr>
        <p:spPr>
          <a:xfrm>
            <a:off x="916808" y="858314"/>
            <a:ext cx="15030234" cy="1200329"/>
          </a:xfrm>
          <a:prstGeom prst="rect">
            <a:avLst/>
          </a:prstGeom>
          <a:noFill/>
        </p:spPr>
        <p:txBody>
          <a:bodyPr wrap="square" rtlCol="0" anchor="t" anchorCtr="0">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lnSpc>
                <a:spcPct val="100000"/>
              </a:lnSpc>
            </a:pPr>
            <a:r>
              <a:rPr lang="en-US" sz="7200" dirty="0">
                <a:solidFill>
                  <a:schemeClr val="tx2"/>
                </a:solidFill>
              </a:rPr>
              <a:t>INFRASTRUCTURE</a:t>
            </a:r>
          </a:p>
        </p:txBody>
      </p:sp>
      <p:pic>
        <p:nvPicPr>
          <p:cNvPr id="9" name="Picture Placeholder 8" descr="Businesswomen writing on glass in meeting">
            <a:extLst>
              <a:ext uri="{FF2B5EF4-FFF2-40B4-BE49-F238E27FC236}">
                <a16:creationId xmlns:a16="http://schemas.microsoft.com/office/drawing/2014/main" id="{C325F579-D9A9-465E-A9DD-4ADB9502C3F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4298" r="34298"/>
          <a:stretch/>
        </p:blipFill>
        <p:spPr>
          <a:xfrm>
            <a:off x="17252728" y="4818"/>
            <a:ext cx="6450710" cy="13711182"/>
          </a:xfrm>
        </p:spPr>
      </p:pic>
      <p:sp>
        <p:nvSpPr>
          <p:cNvPr id="24" name="TextBox 23">
            <a:extLst>
              <a:ext uri="{FF2B5EF4-FFF2-40B4-BE49-F238E27FC236}">
                <a16:creationId xmlns:a16="http://schemas.microsoft.com/office/drawing/2014/main" id="{F32222E5-18A4-455B-AD1A-52FFC5411411}"/>
              </a:ext>
            </a:extLst>
          </p:cNvPr>
          <p:cNvSpPr txBox="1"/>
          <p:nvPr/>
        </p:nvSpPr>
        <p:spPr>
          <a:xfrm>
            <a:off x="916808" y="2101002"/>
            <a:ext cx="14559438" cy="5632311"/>
          </a:xfrm>
          <a:prstGeom prst="rect">
            <a:avLst/>
          </a:prstGeom>
          <a:noFill/>
        </p:spPr>
        <p:txBody>
          <a:bodyPr wrap="square">
            <a:spAutoFit/>
          </a:bodyPr>
          <a:lstStyle/>
          <a:p>
            <a:pPr marL="1485717" lvl="1" indent="-571500">
              <a:buFont typeface="Arial" panose="020B0604020202020204" pitchFamily="34" charset="0"/>
              <a:buChar char="•"/>
            </a:pPr>
            <a:r>
              <a:rPr lang="en-US" dirty="0">
                <a:solidFill>
                  <a:srgbClr val="000000"/>
                </a:solidFill>
                <a:latin typeface="Arial" panose="020B0604020202020204" pitchFamily="34" charset="0"/>
              </a:rPr>
              <a:t>Involvement of people with HIV that reflect the population being served to help ensure that the needs of people with HIV are being addressed by CQM activities</a:t>
            </a:r>
          </a:p>
          <a:p>
            <a:pPr marL="1485717" lvl="1" indent="-571500">
              <a:buFont typeface="Arial" panose="020B0604020202020204" pitchFamily="34" charset="0"/>
              <a:buChar char="•"/>
            </a:pPr>
            <a:r>
              <a:rPr lang="en-US" dirty="0">
                <a:solidFill>
                  <a:srgbClr val="000000"/>
                </a:solidFill>
                <a:latin typeface="Arial" panose="020B0604020202020204" pitchFamily="34" charset="0"/>
              </a:rPr>
              <a:t>Stakeholder involvement (e.g., subrecipients, other recipients in region, planning body members, and its committee members) that provides input on CQM activities to be undertaken</a:t>
            </a:r>
          </a:p>
          <a:p>
            <a:pPr marL="1485717" lvl="1" indent="-571500">
              <a:buFont typeface="Arial" panose="020B0604020202020204" pitchFamily="34" charset="0"/>
              <a:buChar char="•"/>
            </a:pPr>
            <a:r>
              <a:rPr lang="en-US" dirty="0">
                <a:solidFill>
                  <a:srgbClr val="000000"/>
                </a:solidFill>
                <a:latin typeface="Arial" panose="020B0604020202020204" pitchFamily="34" charset="0"/>
              </a:rPr>
              <a:t>A plan that evaluates the effectiveness of the CQM program to ensure that the CQM activities are making changes that positively affect outcomes.</a:t>
            </a:r>
          </a:p>
          <a:p>
            <a:endParaRPr lang="en-US" sz="3600" dirty="0">
              <a:solidFill>
                <a:srgbClr val="000000"/>
              </a:solidFill>
              <a:latin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77D9401A-25D1-4244-8D40-C220936E5C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437" y="12817560"/>
            <a:ext cx="2529910" cy="732546"/>
          </a:xfrm>
          <a:prstGeom prst="rect">
            <a:avLst/>
          </a:prstGeom>
        </p:spPr>
      </p:pic>
      <p:sp>
        <p:nvSpPr>
          <p:cNvPr id="10" name="TextBox 9">
            <a:extLst>
              <a:ext uri="{FF2B5EF4-FFF2-40B4-BE49-F238E27FC236}">
                <a16:creationId xmlns:a16="http://schemas.microsoft.com/office/drawing/2014/main" id="{AEF1456B-D15F-4D65-946D-B9967C4736B9}"/>
              </a:ext>
            </a:extLst>
          </p:cNvPr>
          <p:cNvSpPr txBox="1"/>
          <p:nvPr/>
        </p:nvSpPr>
        <p:spPr>
          <a:xfrm>
            <a:off x="3030262" y="12906063"/>
            <a:ext cx="631767" cy="646331"/>
          </a:xfrm>
          <a:prstGeom prst="rect">
            <a:avLst/>
          </a:prstGeom>
          <a:noFill/>
        </p:spPr>
        <p:txBody>
          <a:bodyPr wrap="square" rtlCol="0">
            <a:spAutoFit/>
          </a:bodyPr>
          <a:lstStyle/>
          <a:p>
            <a:fld id="{599D1B36-20A6-4DCA-AA09-A5AFD1D3C101}" type="slidenum">
              <a:rPr lang="en-US" smtClean="0"/>
              <a:t>7</a:t>
            </a:fld>
            <a:endParaRPr lang="en-US" dirty="0"/>
          </a:p>
        </p:txBody>
      </p:sp>
    </p:spTree>
    <p:extLst>
      <p:ext uri="{BB962C8B-B14F-4D97-AF65-F5344CB8AC3E}">
        <p14:creationId xmlns:p14="http://schemas.microsoft.com/office/powerpoint/2010/main" val="107490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9E43A52-A325-4BBB-AEF9-5DFEB0670CCC}"/>
              </a:ext>
            </a:extLst>
          </p:cNvPr>
          <p:cNvSpPr/>
          <p:nvPr/>
        </p:nvSpPr>
        <p:spPr>
          <a:xfrm>
            <a:off x="1503675" y="761096"/>
            <a:ext cx="5704481" cy="5703234"/>
          </a:xfrm>
          <a:custGeom>
            <a:avLst/>
            <a:gdLst/>
            <a:ahLst/>
            <a:cxnLst>
              <a:cxn ang="3cd4">
                <a:pos x="hc" y="t"/>
              </a:cxn>
              <a:cxn ang="cd2">
                <a:pos x="l" y="vc"/>
              </a:cxn>
              <a:cxn ang="cd4">
                <a:pos x="hc" y="b"/>
              </a:cxn>
              <a:cxn ang="0">
                <a:pos x="r" y="vc"/>
              </a:cxn>
            </a:cxnLst>
            <a:rect l="l" t="t" r="r" b="b"/>
            <a:pathLst>
              <a:path w="4580" h="4579">
                <a:moveTo>
                  <a:pt x="4580" y="4579"/>
                </a:moveTo>
                <a:lnTo>
                  <a:pt x="0" y="4579"/>
                </a:lnTo>
                <a:lnTo>
                  <a:pt x="0" y="0"/>
                </a:lnTo>
                <a:lnTo>
                  <a:pt x="4580" y="0"/>
                </a:lnTo>
                <a:close/>
              </a:path>
            </a:pathLst>
          </a:custGeom>
          <a:solidFill>
            <a:srgbClr val="F2F2F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7" name="Freeform: Shape 16">
            <a:extLst>
              <a:ext uri="{FF2B5EF4-FFF2-40B4-BE49-F238E27FC236}">
                <a16:creationId xmlns:a16="http://schemas.microsoft.com/office/drawing/2014/main" id="{3BBECA3B-70CF-4B78-A432-BF5CFF80E091}"/>
              </a:ext>
            </a:extLst>
          </p:cNvPr>
          <p:cNvSpPr/>
          <p:nvPr/>
        </p:nvSpPr>
        <p:spPr>
          <a:xfrm>
            <a:off x="1503675" y="7257896"/>
            <a:ext cx="5704481" cy="5703234"/>
          </a:xfrm>
          <a:custGeom>
            <a:avLst/>
            <a:gdLst/>
            <a:ahLst/>
            <a:cxnLst>
              <a:cxn ang="3cd4">
                <a:pos x="hc" y="t"/>
              </a:cxn>
              <a:cxn ang="cd2">
                <a:pos x="l" y="vc"/>
              </a:cxn>
              <a:cxn ang="cd4">
                <a:pos x="hc" y="b"/>
              </a:cxn>
              <a:cxn ang="0">
                <a:pos x="r" y="vc"/>
              </a:cxn>
            </a:cxnLst>
            <a:rect l="l" t="t" r="r" b="b"/>
            <a:pathLst>
              <a:path w="4580" h="4579">
                <a:moveTo>
                  <a:pt x="4580" y="4579"/>
                </a:moveTo>
                <a:lnTo>
                  <a:pt x="0" y="4579"/>
                </a:lnTo>
                <a:lnTo>
                  <a:pt x="0" y="0"/>
                </a:lnTo>
                <a:lnTo>
                  <a:pt x="4580" y="0"/>
                </a:lnTo>
                <a:close/>
              </a:path>
            </a:pathLst>
          </a:custGeom>
          <a:solidFill>
            <a:srgbClr val="F2F2F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pic>
        <p:nvPicPr>
          <p:cNvPr id="3" name="Picture Placeholder 2" descr="Graph">
            <a:extLst>
              <a:ext uri="{FF2B5EF4-FFF2-40B4-BE49-F238E27FC236}">
                <a16:creationId xmlns:a16="http://schemas.microsoft.com/office/drawing/2014/main" id="{106D0750-9D0F-4528-A433-43FF43E0BCB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8743" r="18743"/>
          <a:stretch/>
        </p:blipFill>
        <p:spPr>
          <a:xfrm>
            <a:off x="1503676" y="761096"/>
            <a:ext cx="5704481" cy="5703234"/>
          </a:xfrm>
        </p:spPr>
      </p:pic>
      <p:pic>
        <p:nvPicPr>
          <p:cNvPr id="7" name="Picture Placeholder 6" descr="Smiling hospital staff">
            <a:extLst>
              <a:ext uri="{FF2B5EF4-FFF2-40B4-BE49-F238E27FC236}">
                <a16:creationId xmlns:a16="http://schemas.microsoft.com/office/drawing/2014/main" id="{5CD4744E-71F0-4AA4-B368-01D79F770FE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14833" r="14833"/>
          <a:stretch/>
        </p:blipFill>
        <p:spPr>
          <a:xfrm>
            <a:off x="1503676" y="7257896"/>
            <a:ext cx="5704481" cy="5703234"/>
          </a:xfrm>
        </p:spPr>
      </p:pic>
      <p:sp>
        <p:nvSpPr>
          <p:cNvPr id="20" name="Freeform: Shape 19">
            <a:extLst>
              <a:ext uri="{FF2B5EF4-FFF2-40B4-BE49-F238E27FC236}">
                <a16:creationId xmlns:a16="http://schemas.microsoft.com/office/drawing/2014/main" id="{7E417D51-AEE4-4791-90C6-2099CEC30D95}"/>
              </a:ext>
            </a:extLst>
          </p:cNvPr>
          <p:cNvSpPr/>
          <p:nvPr/>
        </p:nvSpPr>
        <p:spPr>
          <a:xfrm>
            <a:off x="5510138" y="4767562"/>
            <a:ext cx="1698014" cy="1696768"/>
          </a:xfrm>
          <a:custGeom>
            <a:avLst/>
            <a:gdLst/>
            <a:ahLst/>
            <a:cxnLst>
              <a:cxn ang="3cd4">
                <a:pos x="hc" y="t"/>
              </a:cxn>
              <a:cxn ang="cd2">
                <a:pos x="l" y="vc"/>
              </a:cxn>
              <a:cxn ang="cd4">
                <a:pos x="hc" y="b"/>
              </a:cxn>
              <a:cxn ang="0">
                <a:pos x="r" y="vc"/>
              </a:cxn>
            </a:cxnLst>
            <a:rect l="l" t="t" r="r" b="b"/>
            <a:pathLst>
              <a:path w="1364" h="1363">
                <a:moveTo>
                  <a:pt x="1364" y="0"/>
                </a:moveTo>
                <a:lnTo>
                  <a:pt x="1364" y="1363"/>
                </a:lnTo>
                <a:lnTo>
                  <a:pt x="0" y="1363"/>
                </a:lnTo>
                <a:cubicBezTo>
                  <a:pt x="130" y="673"/>
                  <a:pt x="674" y="130"/>
                  <a:pt x="1364"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1" name="Freeform: Shape 20">
            <a:extLst>
              <a:ext uri="{FF2B5EF4-FFF2-40B4-BE49-F238E27FC236}">
                <a16:creationId xmlns:a16="http://schemas.microsoft.com/office/drawing/2014/main" id="{EBE35769-B61A-4EDB-892D-3FE0EBB6F6E1}"/>
              </a:ext>
            </a:extLst>
          </p:cNvPr>
          <p:cNvSpPr/>
          <p:nvPr/>
        </p:nvSpPr>
        <p:spPr>
          <a:xfrm>
            <a:off x="5510138" y="7257896"/>
            <a:ext cx="1698014" cy="1696768"/>
          </a:xfrm>
          <a:custGeom>
            <a:avLst/>
            <a:gdLst/>
            <a:ahLst/>
            <a:cxnLst>
              <a:cxn ang="3cd4">
                <a:pos x="hc" y="t"/>
              </a:cxn>
              <a:cxn ang="cd2">
                <a:pos x="l" y="vc"/>
              </a:cxn>
              <a:cxn ang="cd4">
                <a:pos x="hc" y="b"/>
              </a:cxn>
              <a:cxn ang="0">
                <a:pos x="r" y="vc"/>
              </a:cxn>
            </a:cxnLst>
            <a:rect l="l" t="t" r="r" b="b"/>
            <a:pathLst>
              <a:path w="1364" h="1363">
                <a:moveTo>
                  <a:pt x="0" y="0"/>
                </a:moveTo>
                <a:lnTo>
                  <a:pt x="1364" y="0"/>
                </a:lnTo>
                <a:lnTo>
                  <a:pt x="1364" y="1363"/>
                </a:lnTo>
                <a:cubicBezTo>
                  <a:pt x="674" y="1233"/>
                  <a:pt x="130" y="689"/>
                  <a:pt x="0"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15" name="TextBox 414">
            <a:extLst>
              <a:ext uri="{FF2B5EF4-FFF2-40B4-BE49-F238E27FC236}">
                <a16:creationId xmlns:a16="http://schemas.microsoft.com/office/drawing/2014/main" id="{EF3560AB-F4F7-4CEB-A2A6-693D805E49A3}"/>
              </a:ext>
            </a:extLst>
          </p:cNvPr>
          <p:cNvSpPr txBox="1"/>
          <p:nvPr/>
        </p:nvSpPr>
        <p:spPr>
          <a:xfrm>
            <a:off x="8472575" y="773657"/>
            <a:ext cx="15386246" cy="1231106"/>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lnSpc>
                <a:spcPct val="100000"/>
              </a:lnSpc>
            </a:pPr>
            <a:r>
              <a:rPr lang="en-US" dirty="0">
                <a:solidFill>
                  <a:schemeClr val="tx2"/>
                </a:solidFill>
              </a:rPr>
              <a:t>PERFORMANCE MEASUREMENT</a:t>
            </a:r>
          </a:p>
        </p:txBody>
      </p:sp>
      <p:sp>
        <p:nvSpPr>
          <p:cNvPr id="423" name="TextBox 422">
            <a:extLst>
              <a:ext uri="{FF2B5EF4-FFF2-40B4-BE49-F238E27FC236}">
                <a16:creationId xmlns:a16="http://schemas.microsoft.com/office/drawing/2014/main" id="{EE71FDD2-DA99-416C-B037-9A8A4F1550A7}"/>
              </a:ext>
            </a:extLst>
          </p:cNvPr>
          <p:cNvSpPr txBox="1"/>
          <p:nvPr/>
        </p:nvSpPr>
        <p:spPr>
          <a:xfrm>
            <a:off x="8489039" y="2004763"/>
            <a:ext cx="14802281" cy="5632311"/>
          </a:xfrm>
          <a:prstGeom prst="rect">
            <a:avLst/>
          </a:prstGeom>
          <a:noFill/>
        </p:spPr>
        <p:txBody>
          <a:bodyPr wrap="square" rtlCol="0">
            <a:spAutoFit/>
          </a:bodyPr>
          <a:lstStyle/>
          <a:p>
            <a:r>
              <a:rPr lang="en-US" dirty="0">
                <a:solidFill>
                  <a:srgbClr val="000000"/>
                </a:solidFill>
                <a:latin typeface="Arial" panose="020B0604020202020204" pitchFamily="34" charset="0"/>
              </a:rPr>
              <a:t>Performance measurement is the process of collecting, analyzing, and reporting data regarding patient care, health outcomes on an individual or population level, and patient satisfaction. In order to appropriately assess outcomes, measurement must occur. Measures should be selected that best assess the services the recipient is funding and that reflect local HIV epidemiology and identified needs of people with HIV.</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Recipients are strongly encouraged to include HRSA HIV/AIDS Bureau measures and NHAS indicators that align with the national goals to end the HIV epidemic.</a:t>
            </a:r>
          </a:p>
        </p:txBody>
      </p:sp>
      <p:pic>
        <p:nvPicPr>
          <p:cNvPr id="31" name="Picture 30" descr="Logo&#10;&#10;Description automatically generated">
            <a:extLst>
              <a:ext uri="{FF2B5EF4-FFF2-40B4-BE49-F238E27FC236}">
                <a16:creationId xmlns:a16="http://schemas.microsoft.com/office/drawing/2014/main" id="{7FC3FDE4-2014-49F8-BE61-684B98EE42F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098996" y="12918571"/>
            <a:ext cx="2529910" cy="732546"/>
          </a:xfrm>
          <a:prstGeom prst="rect">
            <a:avLst/>
          </a:prstGeom>
        </p:spPr>
      </p:pic>
      <p:sp>
        <p:nvSpPr>
          <p:cNvPr id="32" name="TextBox 31">
            <a:extLst>
              <a:ext uri="{FF2B5EF4-FFF2-40B4-BE49-F238E27FC236}">
                <a16:creationId xmlns:a16="http://schemas.microsoft.com/office/drawing/2014/main" id="{471DCCE5-5056-439F-9EDF-4EA90BC51BC9}"/>
              </a:ext>
            </a:extLst>
          </p:cNvPr>
          <p:cNvSpPr txBox="1"/>
          <p:nvPr/>
        </p:nvSpPr>
        <p:spPr>
          <a:xfrm>
            <a:off x="23858821" y="13007074"/>
            <a:ext cx="631767" cy="646331"/>
          </a:xfrm>
          <a:prstGeom prst="rect">
            <a:avLst/>
          </a:prstGeom>
          <a:noFill/>
        </p:spPr>
        <p:txBody>
          <a:bodyPr wrap="square" rtlCol="0">
            <a:spAutoFit/>
          </a:bodyPr>
          <a:lstStyle/>
          <a:p>
            <a:fld id="{599D1B36-20A6-4DCA-AA09-A5AFD1D3C101}" type="slidenum">
              <a:rPr lang="en-US" smtClean="0"/>
              <a:t>8</a:t>
            </a:fld>
            <a:endParaRPr lang="en-US" dirty="0"/>
          </a:p>
        </p:txBody>
      </p:sp>
      <p:pic>
        <p:nvPicPr>
          <p:cNvPr id="11" name="Picture 10">
            <a:extLst>
              <a:ext uri="{FF2B5EF4-FFF2-40B4-BE49-F238E27FC236}">
                <a16:creationId xmlns:a16="http://schemas.microsoft.com/office/drawing/2014/main" id="{1AB921E0-8C32-9535-3904-00E506CB0DCE}"/>
              </a:ext>
            </a:extLst>
          </p:cNvPr>
          <p:cNvPicPr>
            <a:picLocks noChangeAspect="1"/>
          </p:cNvPicPr>
          <p:nvPr/>
        </p:nvPicPr>
        <p:blipFill>
          <a:blip r:embed="rId5"/>
          <a:stretch>
            <a:fillRect/>
          </a:stretch>
        </p:blipFill>
        <p:spPr>
          <a:xfrm>
            <a:off x="8472575" y="7771525"/>
            <a:ext cx="11023941" cy="5368180"/>
          </a:xfrm>
          <a:prstGeom prst="rect">
            <a:avLst/>
          </a:prstGeom>
        </p:spPr>
      </p:pic>
      <p:pic>
        <p:nvPicPr>
          <p:cNvPr id="12" name="Picture 11">
            <a:extLst>
              <a:ext uri="{FF2B5EF4-FFF2-40B4-BE49-F238E27FC236}">
                <a16:creationId xmlns:a16="http://schemas.microsoft.com/office/drawing/2014/main" id="{1435EEFC-C639-CA3A-F76D-A1B13CB0F186}"/>
              </a:ext>
            </a:extLst>
          </p:cNvPr>
          <p:cNvPicPr>
            <a:picLocks noChangeAspect="1"/>
          </p:cNvPicPr>
          <p:nvPr/>
        </p:nvPicPr>
        <p:blipFill>
          <a:blip r:embed="rId6"/>
          <a:stretch>
            <a:fillRect/>
          </a:stretch>
        </p:blipFill>
        <p:spPr>
          <a:xfrm>
            <a:off x="19761738" y="7771525"/>
            <a:ext cx="4340846" cy="2217864"/>
          </a:xfrm>
          <a:prstGeom prst="rect">
            <a:avLst/>
          </a:prstGeom>
        </p:spPr>
      </p:pic>
    </p:spTree>
    <p:extLst>
      <p:ext uri="{BB962C8B-B14F-4D97-AF65-F5344CB8AC3E}">
        <p14:creationId xmlns:p14="http://schemas.microsoft.com/office/powerpoint/2010/main" val="299189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9E43A52-A325-4BBB-AEF9-5DFEB0670CCC}"/>
              </a:ext>
            </a:extLst>
          </p:cNvPr>
          <p:cNvSpPr/>
          <p:nvPr/>
        </p:nvSpPr>
        <p:spPr>
          <a:xfrm>
            <a:off x="1503675" y="761096"/>
            <a:ext cx="5704481" cy="5703234"/>
          </a:xfrm>
          <a:custGeom>
            <a:avLst/>
            <a:gdLst/>
            <a:ahLst/>
            <a:cxnLst>
              <a:cxn ang="3cd4">
                <a:pos x="hc" y="t"/>
              </a:cxn>
              <a:cxn ang="cd2">
                <a:pos x="l" y="vc"/>
              </a:cxn>
              <a:cxn ang="cd4">
                <a:pos x="hc" y="b"/>
              </a:cxn>
              <a:cxn ang="0">
                <a:pos x="r" y="vc"/>
              </a:cxn>
            </a:cxnLst>
            <a:rect l="l" t="t" r="r" b="b"/>
            <a:pathLst>
              <a:path w="4580" h="4579">
                <a:moveTo>
                  <a:pt x="4580" y="4579"/>
                </a:moveTo>
                <a:lnTo>
                  <a:pt x="0" y="4579"/>
                </a:lnTo>
                <a:lnTo>
                  <a:pt x="0" y="0"/>
                </a:lnTo>
                <a:lnTo>
                  <a:pt x="4580" y="0"/>
                </a:lnTo>
                <a:close/>
              </a:path>
            </a:pathLst>
          </a:custGeom>
          <a:solidFill>
            <a:srgbClr val="F2F2F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17" name="Freeform: Shape 16">
            <a:extLst>
              <a:ext uri="{FF2B5EF4-FFF2-40B4-BE49-F238E27FC236}">
                <a16:creationId xmlns:a16="http://schemas.microsoft.com/office/drawing/2014/main" id="{3BBECA3B-70CF-4B78-A432-BF5CFF80E091}"/>
              </a:ext>
            </a:extLst>
          </p:cNvPr>
          <p:cNvSpPr/>
          <p:nvPr/>
        </p:nvSpPr>
        <p:spPr>
          <a:xfrm>
            <a:off x="1503675" y="7257896"/>
            <a:ext cx="5704481" cy="5703234"/>
          </a:xfrm>
          <a:custGeom>
            <a:avLst/>
            <a:gdLst/>
            <a:ahLst/>
            <a:cxnLst>
              <a:cxn ang="3cd4">
                <a:pos x="hc" y="t"/>
              </a:cxn>
              <a:cxn ang="cd2">
                <a:pos x="l" y="vc"/>
              </a:cxn>
              <a:cxn ang="cd4">
                <a:pos x="hc" y="b"/>
              </a:cxn>
              <a:cxn ang="0">
                <a:pos x="r" y="vc"/>
              </a:cxn>
            </a:cxnLst>
            <a:rect l="l" t="t" r="r" b="b"/>
            <a:pathLst>
              <a:path w="4580" h="4579">
                <a:moveTo>
                  <a:pt x="4580" y="4579"/>
                </a:moveTo>
                <a:lnTo>
                  <a:pt x="0" y="4579"/>
                </a:lnTo>
                <a:lnTo>
                  <a:pt x="0" y="0"/>
                </a:lnTo>
                <a:lnTo>
                  <a:pt x="4580" y="0"/>
                </a:lnTo>
                <a:close/>
              </a:path>
            </a:pathLst>
          </a:custGeom>
          <a:solidFill>
            <a:srgbClr val="F2F2F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pic>
        <p:nvPicPr>
          <p:cNvPr id="3" name="Picture Placeholder 2" descr="A person writing on sticky notes">
            <a:extLst>
              <a:ext uri="{FF2B5EF4-FFF2-40B4-BE49-F238E27FC236}">
                <a16:creationId xmlns:a16="http://schemas.microsoft.com/office/drawing/2014/main" id="{106D0750-9D0F-4528-A433-43FF43E0BCB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6657" r="16657"/>
          <a:stretch>
            <a:fillRect/>
          </a:stretch>
        </p:blipFill>
        <p:spPr/>
      </p:pic>
      <p:pic>
        <p:nvPicPr>
          <p:cNvPr id="7" name="Picture Placeholder 6" descr="Person pointing at the stock market graph with virtual screen">
            <a:extLst>
              <a:ext uri="{FF2B5EF4-FFF2-40B4-BE49-F238E27FC236}">
                <a16:creationId xmlns:a16="http://schemas.microsoft.com/office/drawing/2014/main" id="{5CD4744E-71F0-4AA4-B368-01D79F770FE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16648" r="16648"/>
          <a:stretch>
            <a:fillRect/>
          </a:stretch>
        </p:blipFill>
        <p:spPr/>
      </p:pic>
      <p:sp>
        <p:nvSpPr>
          <p:cNvPr id="20" name="Freeform: Shape 19">
            <a:extLst>
              <a:ext uri="{FF2B5EF4-FFF2-40B4-BE49-F238E27FC236}">
                <a16:creationId xmlns:a16="http://schemas.microsoft.com/office/drawing/2014/main" id="{7E417D51-AEE4-4791-90C6-2099CEC30D95}"/>
              </a:ext>
            </a:extLst>
          </p:cNvPr>
          <p:cNvSpPr/>
          <p:nvPr/>
        </p:nvSpPr>
        <p:spPr>
          <a:xfrm>
            <a:off x="5510138" y="4767562"/>
            <a:ext cx="1698014" cy="1696768"/>
          </a:xfrm>
          <a:custGeom>
            <a:avLst/>
            <a:gdLst/>
            <a:ahLst/>
            <a:cxnLst>
              <a:cxn ang="3cd4">
                <a:pos x="hc" y="t"/>
              </a:cxn>
              <a:cxn ang="cd2">
                <a:pos x="l" y="vc"/>
              </a:cxn>
              <a:cxn ang="cd4">
                <a:pos x="hc" y="b"/>
              </a:cxn>
              <a:cxn ang="0">
                <a:pos x="r" y="vc"/>
              </a:cxn>
            </a:cxnLst>
            <a:rect l="l" t="t" r="r" b="b"/>
            <a:pathLst>
              <a:path w="1364" h="1363">
                <a:moveTo>
                  <a:pt x="1364" y="0"/>
                </a:moveTo>
                <a:lnTo>
                  <a:pt x="1364" y="1363"/>
                </a:lnTo>
                <a:lnTo>
                  <a:pt x="0" y="1363"/>
                </a:lnTo>
                <a:cubicBezTo>
                  <a:pt x="130" y="673"/>
                  <a:pt x="674" y="130"/>
                  <a:pt x="1364"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21" name="Freeform: Shape 20">
            <a:extLst>
              <a:ext uri="{FF2B5EF4-FFF2-40B4-BE49-F238E27FC236}">
                <a16:creationId xmlns:a16="http://schemas.microsoft.com/office/drawing/2014/main" id="{EBE35769-B61A-4EDB-892D-3FE0EBB6F6E1}"/>
              </a:ext>
            </a:extLst>
          </p:cNvPr>
          <p:cNvSpPr/>
          <p:nvPr/>
        </p:nvSpPr>
        <p:spPr>
          <a:xfrm>
            <a:off x="5510138" y="7257896"/>
            <a:ext cx="1698014" cy="1696768"/>
          </a:xfrm>
          <a:custGeom>
            <a:avLst/>
            <a:gdLst/>
            <a:ahLst/>
            <a:cxnLst>
              <a:cxn ang="3cd4">
                <a:pos x="hc" y="t"/>
              </a:cxn>
              <a:cxn ang="cd2">
                <a:pos x="l" y="vc"/>
              </a:cxn>
              <a:cxn ang="cd4">
                <a:pos x="hc" y="b"/>
              </a:cxn>
              <a:cxn ang="0">
                <a:pos x="r" y="vc"/>
              </a:cxn>
            </a:cxnLst>
            <a:rect l="l" t="t" r="r" b="b"/>
            <a:pathLst>
              <a:path w="1364" h="1363">
                <a:moveTo>
                  <a:pt x="0" y="0"/>
                </a:moveTo>
                <a:lnTo>
                  <a:pt x="1364" y="0"/>
                </a:lnTo>
                <a:lnTo>
                  <a:pt x="1364" y="1363"/>
                </a:lnTo>
                <a:cubicBezTo>
                  <a:pt x="674" y="1233"/>
                  <a:pt x="130" y="689"/>
                  <a:pt x="0" y="0"/>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15" name="TextBox 414">
            <a:extLst>
              <a:ext uri="{FF2B5EF4-FFF2-40B4-BE49-F238E27FC236}">
                <a16:creationId xmlns:a16="http://schemas.microsoft.com/office/drawing/2014/main" id="{EF3560AB-F4F7-4CEB-A2A6-693D805E49A3}"/>
              </a:ext>
            </a:extLst>
          </p:cNvPr>
          <p:cNvSpPr txBox="1"/>
          <p:nvPr/>
        </p:nvSpPr>
        <p:spPr>
          <a:xfrm>
            <a:off x="8472575" y="773657"/>
            <a:ext cx="15386246" cy="1231106"/>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pPr algn="l">
              <a:lnSpc>
                <a:spcPct val="100000"/>
              </a:lnSpc>
            </a:pPr>
            <a:r>
              <a:rPr lang="en-US" dirty="0">
                <a:solidFill>
                  <a:schemeClr val="tx2"/>
                </a:solidFill>
              </a:rPr>
              <a:t>PERFORMANCE MEASUREMENT</a:t>
            </a:r>
          </a:p>
        </p:txBody>
      </p:sp>
      <p:sp>
        <p:nvSpPr>
          <p:cNvPr id="423" name="TextBox 422">
            <a:extLst>
              <a:ext uri="{FF2B5EF4-FFF2-40B4-BE49-F238E27FC236}">
                <a16:creationId xmlns:a16="http://schemas.microsoft.com/office/drawing/2014/main" id="{EE71FDD2-DA99-416C-B037-9A8A4F1550A7}"/>
              </a:ext>
            </a:extLst>
          </p:cNvPr>
          <p:cNvSpPr txBox="1"/>
          <p:nvPr/>
        </p:nvSpPr>
        <p:spPr>
          <a:xfrm>
            <a:off x="8489039" y="2004763"/>
            <a:ext cx="14802281" cy="10618291"/>
          </a:xfrm>
          <a:prstGeom prst="rect">
            <a:avLst/>
          </a:prstGeom>
          <a:noFill/>
        </p:spPr>
        <p:txBody>
          <a:bodyPr wrap="square" rtlCol="0">
            <a:spAutoFit/>
          </a:bodyPr>
          <a:lstStyle/>
          <a:p>
            <a:r>
              <a:rPr lang="en-US" dirty="0">
                <a:solidFill>
                  <a:srgbClr val="000000"/>
                </a:solidFill>
                <a:latin typeface="Arial" panose="020B0604020202020204" pitchFamily="34" charset="0"/>
              </a:rPr>
              <a:t>Recipients should identify at least two performance measures for the RWHAP service categories (funded by direct RWHAP funds, rebates, and/or program income) where greater than or equal to 50% of the recipients’ eligible clients receive at least one unit of service. Recipients should identify at least one performance measure for RWHAP service categories (funded by direct RWHAP funds, rebates, and/or program income) where greater than 15% and fewer than 50% of the recipients’ eligible clients receive at least one unit of service. Recipients do not need to identify a performance measure for RWHAP service categories (funded by direct RWHAP funds, rebates, and/or program income) where fewer than or equal to 15% of the recipients’ eligible clients receive at least one unit of service.</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Recipients should analyze performance measure data to assess the quality of care and health disparities and use the performance measure data to inform quality improvement activities. Recipients should have an established process to collect and analyze (e.g. calculate the numerator, denominator, and percentage) performance measure data at least quarterly.</a:t>
            </a:r>
          </a:p>
        </p:txBody>
      </p:sp>
      <p:pic>
        <p:nvPicPr>
          <p:cNvPr id="31" name="Picture 30" descr="Logo&#10;&#10;Description automatically generated">
            <a:extLst>
              <a:ext uri="{FF2B5EF4-FFF2-40B4-BE49-F238E27FC236}">
                <a16:creationId xmlns:a16="http://schemas.microsoft.com/office/drawing/2014/main" id="{7FC3FDE4-2014-49F8-BE61-684B98EE42F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098996" y="12918571"/>
            <a:ext cx="2529910" cy="732546"/>
          </a:xfrm>
          <a:prstGeom prst="rect">
            <a:avLst/>
          </a:prstGeom>
        </p:spPr>
      </p:pic>
      <p:sp>
        <p:nvSpPr>
          <p:cNvPr id="32" name="TextBox 31">
            <a:extLst>
              <a:ext uri="{FF2B5EF4-FFF2-40B4-BE49-F238E27FC236}">
                <a16:creationId xmlns:a16="http://schemas.microsoft.com/office/drawing/2014/main" id="{471DCCE5-5056-439F-9EDF-4EA90BC51BC9}"/>
              </a:ext>
            </a:extLst>
          </p:cNvPr>
          <p:cNvSpPr txBox="1"/>
          <p:nvPr/>
        </p:nvSpPr>
        <p:spPr>
          <a:xfrm>
            <a:off x="23858821" y="13007074"/>
            <a:ext cx="631767" cy="646331"/>
          </a:xfrm>
          <a:prstGeom prst="rect">
            <a:avLst/>
          </a:prstGeom>
          <a:noFill/>
        </p:spPr>
        <p:txBody>
          <a:bodyPr wrap="square" rtlCol="0">
            <a:spAutoFit/>
          </a:bodyPr>
          <a:lstStyle/>
          <a:p>
            <a:fld id="{599D1B36-20A6-4DCA-AA09-A5AFD1D3C101}" type="slidenum">
              <a:rPr lang="en-US" smtClean="0"/>
              <a:t>9</a:t>
            </a:fld>
            <a:endParaRPr lang="en-US" dirty="0"/>
          </a:p>
        </p:txBody>
      </p:sp>
    </p:spTree>
    <p:extLst>
      <p:ext uri="{BB962C8B-B14F-4D97-AF65-F5344CB8AC3E}">
        <p14:creationId xmlns:p14="http://schemas.microsoft.com/office/powerpoint/2010/main" val="2595555679"/>
      </p:ext>
    </p:extLst>
  </p:cSld>
  <p:clrMapOvr>
    <a:masterClrMapping/>
  </p:clrMapOvr>
</p:sld>
</file>

<file path=ppt/theme/theme1.xml><?xml version="1.0" encoding="utf-8"?>
<a:theme xmlns:a="http://schemas.openxmlformats.org/drawingml/2006/main" name="Default Theme">
  <a:themeElements>
    <a:clrScheme name="Introduction - S1">
      <a:dk1>
        <a:srgbClr val="747A94"/>
      </a:dk1>
      <a:lt1>
        <a:srgbClr val="FFFFFF"/>
      </a:lt1>
      <a:dk2>
        <a:srgbClr val="111340"/>
      </a:dk2>
      <a:lt2>
        <a:srgbClr val="FFFFFF"/>
      </a:lt2>
      <a:accent1>
        <a:srgbClr val="E73846"/>
      </a:accent1>
      <a:accent2>
        <a:srgbClr val="A8DADC"/>
      </a:accent2>
      <a:accent3>
        <a:srgbClr val="457B9D"/>
      </a:accent3>
      <a:accent4>
        <a:srgbClr val="1D3557"/>
      </a:accent4>
      <a:accent5>
        <a:srgbClr val="EDBA2B"/>
      </a:accent5>
      <a:accent6>
        <a:srgbClr val="C4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85194</TotalTime>
  <Words>1100</Words>
  <Application>Microsoft Office PowerPoint</Application>
  <PresentationFormat>Custom</PresentationFormat>
  <Paragraphs>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Lato Light</vt:lpstr>
      <vt:lpstr>Poppins</vt:lpstr>
      <vt:lpstr>Verdana</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Thomas Schucker</dc:creator>
  <cp:keywords/>
  <dc:description/>
  <cp:lastModifiedBy>Thomas Rodriguez-Schucker</cp:lastModifiedBy>
  <cp:revision>9879</cp:revision>
  <cp:lastPrinted>2019-09-18T23:04:43Z</cp:lastPrinted>
  <dcterms:created xsi:type="dcterms:W3CDTF">2014-11-12T21:47:38Z</dcterms:created>
  <dcterms:modified xsi:type="dcterms:W3CDTF">2022-06-10T15:54:49Z</dcterms:modified>
  <cp:category/>
</cp:coreProperties>
</file>